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1.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2.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3.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authors.xml" ContentType="application/vnd.ms-powerpoint.author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4"/>
    <p:sldMasterId id="2147483733" r:id="rId5"/>
    <p:sldMasterId id="2147483714" r:id="rId6"/>
  </p:sldMasterIdLst>
  <p:notesMasterIdLst>
    <p:notesMasterId r:id="rId26"/>
  </p:notesMasterIdLst>
  <p:sldIdLst>
    <p:sldId id="312" r:id="rId7"/>
    <p:sldId id="260" r:id="rId8"/>
    <p:sldId id="322" r:id="rId9"/>
    <p:sldId id="321" r:id="rId10"/>
    <p:sldId id="313" r:id="rId11"/>
    <p:sldId id="305" r:id="rId12"/>
    <p:sldId id="316" r:id="rId13"/>
    <p:sldId id="266" r:id="rId14"/>
    <p:sldId id="315" r:id="rId15"/>
    <p:sldId id="306" r:id="rId16"/>
    <p:sldId id="317" r:id="rId17"/>
    <p:sldId id="318" r:id="rId18"/>
    <p:sldId id="319" r:id="rId19"/>
    <p:sldId id="307" r:id="rId20"/>
    <p:sldId id="310" r:id="rId21"/>
    <p:sldId id="308" r:id="rId22"/>
    <p:sldId id="320" r:id="rId23"/>
    <p:sldId id="314" r:id="rId24"/>
    <p:sldId id="304" r:id="rId25"/>
  </p:sldIdLst>
  <p:sldSz cx="9144000" cy="6858000" type="screen4x3"/>
  <p:notesSz cx="6807200" cy="99393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77A8BA4-7754-C1E3-CAE7-9ABB98ACF1B4}" name="Claire Quilliam" initials="CQ" userId="S::claire.quilliam@unimelb.edu.au::dd7e6f98-8c29-4be4-831e-b8f4613e1ab0"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054" autoAdjust="0"/>
    <p:restoredTop sz="56815" autoAdjust="0"/>
  </p:normalViewPr>
  <p:slideViewPr>
    <p:cSldViewPr snapToGrid="0">
      <p:cViewPr varScale="1">
        <p:scale>
          <a:sx n="43" d="100"/>
          <a:sy n="43" d="100"/>
        </p:scale>
        <p:origin x="2412" y="54"/>
      </p:cViewPr>
      <p:guideLst/>
    </p:cSldViewPr>
  </p:slideViewPr>
  <p:outlineViewPr>
    <p:cViewPr>
      <p:scale>
        <a:sx n="33" d="100"/>
        <a:sy n="33" d="100"/>
      </p:scale>
      <p:origin x="0" y="0"/>
    </p:cViewPr>
  </p:outlin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5.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viewProps" Target="viewProps.xml"/><Relationship Id="rId10" Type="http://schemas.openxmlformats.org/officeDocument/2006/relationships/slide" Target="slides/slide4.xml"/><Relationship Id="rId19" Type="http://schemas.openxmlformats.org/officeDocument/2006/relationships/slide" Target="slides/slide13.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presProps" Target="presProps.xml"/><Relationship Id="rId30" Type="http://schemas.openxmlformats.org/officeDocument/2006/relationships/tableStyles" Target="tableStyle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3_1">
  <dgm:title val=""/>
  <dgm:desc val=""/>
  <dgm:catLst>
    <dgm:cat type="accent3" pri="11100"/>
  </dgm:catLst>
  <dgm:styleLbl name="node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3">
        <a:shade val="80000"/>
      </a:schemeClr>
    </dgm:linClrLst>
    <dgm:effectClrLst/>
    <dgm:txLinClrLst/>
    <dgm:txFillClrLst/>
    <dgm:txEffectClrLst/>
  </dgm:styleLbl>
  <dgm:styleLbl name="node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f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align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bgImgPlace1">
    <dgm:fillClrLst meth="repeat">
      <a:schemeClr val="accent3">
        <a:tint val="40000"/>
      </a:schemeClr>
    </dgm:fillClrLst>
    <dgm:linClrLst meth="repeat">
      <a:schemeClr val="accent3">
        <a:shade val="80000"/>
      </a:schemeClr>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meth="repeat">
      <a:schemeClr val="dk1"/>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3">
        <a:shade val="80000"/>
      </a:schemeClr>
    </dgm:linClrLst>
    <dgm:effectClrLst/>
    <dgm:txLinClrLst/>
    <dgm:txFillClrLst meth="repeat">
      <a:schemeClr val="dk1"/>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dgm:txEffectClrLst/>
  </dgm:styleLbl>
  <dgm:styleLbl name="parChTrans2D2">
    <dgm:fillClrLst meth="repeat">
      <a:schemeClr val="accent3"/>
    </dgm:fillClrLst>
    <dgm:linClrLst meth="repeat">
      <a:schemeClr val="accent3"/>
    </dgm:linClrLst>
    <dgm:effectClrLst/>
    <dgm:txLinClrLst/>
    <dgm:txFillClrLst/>
    <dgm:txEffectClrLst/>
  </dgm:styleLbl>
  <dgm:styleLbl name="parChTrans2D3">
    <dgm:fillClrLst meth="repeat">
      <a:schemeClr val="accent3"/>
    </dgm:fillClrLst>
    <dgm:linClrLst meth="repeat">
      <a:schemeClr val="accent3"/>
    </dgm:linClrLst>
    <dgm:effectClrLst/>
    <dgm:txLinClrLst/>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conF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align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trAlignAcc1">
    <dgm:fillClrLst meth="repeat">
      <a:schemeClr val="accent3">
        <a:alpha val="40000"/>
        <a:tint val="40000"/>
      </a:schemeClr>
    </dgm:fillClrLst>
    <dgm:linClrLst meth="repeat">
      <a:schemeClr val="accent3"/>
    </dgm:linClrLst>
    <dgm:effectClrLst/>
    <dgm:txLinClrLst/>
    <dgm:txFillClrLst meth="repeat">
      <a:schemeClr val="dk1"/>
    </dgm:txFillClrLst>
    <dgm:txEffectClrLst/>
  </dgm:styleLbl>
  <dgm:styleLbl name="bgAcc1">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3">
        <a:alpha val="90000"/>
      </a:schemeClr>
    </dgm:linClrLst>
    <dgm:effectClrLst/>
    <dgm:txLinClrLst/>
    <dgm:txFillClrLst meth="repeat">
      <a:schemeClr val="dk1"/>
    </dgm:txFillClrLst>
    <dgm:txEffectClrLst/>
  </dgm:styleLbl>
  <dgm:styleLbl name="fgAcc0">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2">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3">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fgAcc4">
    <dgm:fillClrLst meth="repeat">
      <a:schemeClr val="accent3">
        <a:alpha val="90000"/>
        <a:tint val="4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5_1">
  <dgm:title val=""/>
  <dgm:desc val=""/>
  <dgm:catLst>
    <dgm:cat type="accent5" pri="11100"/>
  </dgm:catLst>
  <dgm:styleLbl name="node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5">
        <a:shade val="80000"/>
      </a:schemeClr>
    </dgm:linClrLst>
    <dgm:effectClrLst/>
    <dgm:txLinClrLst/>
    <dgm:txFillClrLst/>
    <dgm:txEffectClrLst/>
  </dgm:styleLbl>
  <dgm:styleLbl name="node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f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align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bgImgPlace1">
    <dgm:fillClrLst meth="repeat">
      <a:schemeClr val="accent5">
        <a:tint val="40000"/>
      </a:schemeClr>
    </dgm:fillClrLst>
    <dgm:linClrLst meth="repeat">
      <a:schemeClr val="accent5">
        <a:shade val="80000"/>
      </a:schemeClr>
    </dgm:linClrLst>
    <dgm:effectClrLst/>
    <dgm:txLinClrLst/>
    <dgm:txFillClrLst meth="repeat">
      <a:schemeClr val="lt1"/>
    </dgm:txFillClrLst>
    <dgm:txEffectClrLst/>
  </dgm:styleLbl>
  <dgm:styleLbl name="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f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bgSibTrans2D1">
    <dgm:fillClrLst meth="repeat">
      <a:schemeClr val="accent5">
        <a:tint val="60000"/>
      </a:schemeClr>
    </dgm:fillClrLst>
    <dgm:linClrLst meth="repeat">
      <a:schemeClr val="accent5">
        <a:tint val="60000"/>
      </a:schemeClr>
    </dgm:linClrLst>
    <dgm:effectClrLst/>
    <dgm:txLinClrLst/>
    <dgm:txFillClrLst meth="repeat">
      <a:schemeClr val="dk1"/>
    </dgm:txFillClrLst>
    <dgm:txEffectClrLst/>
  </dgm:styleLbl>
  <dgm:styleLbl name="sibTrans1D1">
    <dgm:fillClrLst meth="repeat">
      <a:schemeClr val="accent5"/>
    </dgm:fillClrLst>
    <dgm:linClrLst meth="repeat">
      <a:schemeClr val="accent5"/>
    </dgm:linClrLst>
    <dgm:effectClrLst/>
    <dgm:txLinClrLst/>
    <dgm:txFillClrLst meth="repeat">
      <a:schemeClr val="tx1"/>
    </dgm:txFillClrLst>
    <dgm:txEffectClrLst/>
  </dgm:styleLbl>
  <dgm:styleLbl name="callout">
    <dgm:fillClrLst meth="repeat">
      <a:schemeClr val="accent5"/>
    </dgm:fillClrLst>
    <dgm:linClrLst meth="repeat">
      <a:schemeClr val="accent5"/>
    </dgm:linClrLst>
    <dgm:effectClrLst/>
    <dgm:txLinClrLst/>
    <dgm:txFillClrLst meth="repeat">
      <a:schemeClr val="tx1"/>
    </dgm:txFillClrLst>
    <dgm:txEffectClrLst/>
  </dgm:styleLbl>
  <dgm:styleLbl name="asst0">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5">
        <a:shade val="80000"/>
      </a:schemeClr>
    </dgm:linClrLst>
    <dgm:effectClrLst/>
    <dgm:txLinClrLst/>
    <dgm:txFillClrLst meth="repeat">
      <a:schemeClr val="dk1"/>
    </dgm:txFillClrLst>
    <dgm:txEffectClrLst/>
  </dgm:styleLbl>
  <dgm:styleLbl name="parChTrans2D1">
    <dgm:fillClrLst meth="repeat">
      <a:schemeClr val="accent5">
        <a:tint val="60000"/>
      </a:schemeClr>
    </dgm:fillClrLst>
    <dgm:linClrLst meth="repeat">
      <a:schemeClr val="accent5">
        <a:tint val="60000"/>
      </a:schemeClr>
    </dgm:linClrLst>
    <dgm:effectClrLst/>
    <dgm:txLinClrLst/>
    <dgm:txFillClrLst/>
    <dgm:txEffectClrLst/>
  </dgm:styleLbl>
  <dgm:styleLbl name="parChTrans2D2">
    <dgm:fillClrLst meth="repeat">
      <a:schemeClr val="accent5"/>
    </dgm:fillClrLst>
    <dgm:linClrLst meth="repeat">
      <a:schemeClr val="accent5"/>
    </dgm:linClrLst>
    <dgm:effectClrLst/>
    <dgm:txLinClrLst/>
    <dgm:txFillClrLst/>
    <dgm:txEffectClrLst/>
  </dgm:styleLbl>
  <dgm:styleLbl name="parChTrans2D3">
    <dgm:fillClrLst meth="repeat">
      <a:schemeClr val="accent5"/>
    </dgm:fillClrLst>
    <dgm:linClrLst meth="repeat">
      <a:schemeClr val="accent5"/>
    </dgm:linClrLst>
    <dgm:effectClrLst/>
    <dgm:txLinClrLst/>
    <dgm:txFillClrLst/>
    <dgm:txEffectClrLst/>
  </dgm:styleLbl>
  <dgm:styleLbl name="parChTrans2D4">
    <dgm:fillClrLst meth="repeat">
      <a:schemeClr val="accent5"/>
    </dgm:fillClrLst>
    <dgm:linClrLst meth="repeat">
      <a:schemeClr val="accent5"/>
    </dgm:linClrLst>
    <dgm:effectClrLst/>
    <dgm:txLinClrLst/>
    <dgm:txFillClrLst meth="repeat">
      <a:schemeClr val="lt1"/>
    </dgm:txFillClrLst>
    <dgm:txEffectClrLst/>
  </dgm:styleLbl>
  <dgm:styleLbl name="parChTrans1D1">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2">
    <dgm:fillClrLst meth="repeat">
      <a:schemeClr val="accent5"/>
    </dgm:fillClrLst>
    <dgm:linClrLst meth="repeat">
      <a:schemeClr val="accent5">
        <a:shade val="60000"/>
      </a:schemeClr>
    </dgm:linClrLst>
    <dgm:effectClrLst/>
    <dgm:txLinClrLst/>
    <dgm:txFillClrLst meth="repeat">
      <a:schemeClr val="tx1"/>
    </dgm:txFillClrLst>
    <dgm:txEffectClrLst/>
  </dgm:styleLbl>
  <dgm:styleLbl name="parChTrans1D3">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parChTrans1D4">
    <dgm:fillClrLst meth="repeat">
      <a:schemeClr val="accent5"/>
    </dgm:fillClrLst>
    <dgm:linClrLst meth="repeat">
      <a:schemeClr val="accent5">
        <a:shade val="80000"/>
      </a:schemeClr>
    </dgm:linClrLst>
    <dgm:effectClrLst/>
    <dgm:txLinClrLst/>
    <dgm:txFillClrLst meth="repeat">
      <a:schemeClr val="tx1"/>
    </dgm:txFillClrLst>
    <dgm:txEffectClrLst/>
  </dgm:styleLbl>
  <dgm:styleLbl name="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conF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align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trAlignAcc1">
    <dgm:fillClrLst meth="repeat">
      <a:schemeClr val="accent5">
        <a:alpha val="40000"/>
        <a:tint val="40000"/>
      </a:schemeClr>
    </dgm:fillClrLst>
    <dgm:linClrLst meth="repeat">
      <a:schemeClr val="accent5"/>
    </dgm:linClrLst>
    <dgm:effectClrLst/>
    <dgm:txLinClrLst/>
    <dgm:txFillClrLst meth="repeat">
      <a:schemeClr val="dk1"/>
    </dgm:txFillClrLst>
    <dgm:txEffectClrLst/>
  </dgm:styleLbl>
  <dgm:styleLbl name="bgAcc1">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solidFgAcc1">
    <dgm:fillClrLst meth="repeat">
      <a:schemeClr val="lt1"/>
    </dgm:fillClrLst>
    <dgm:linClrLst meth="repeat">
      <a:schemeClr val="accent5"/>
    </dgm:linClrLst>
    <dgm:effectClrLst/>
    <dgm:txLinClrLst/>
    <dgm:txFillClrLst meth="repeat">
      <a:schemeClr val="dk1"/>
    </dgm:txFillClrLst>
    <dgm:txEffectClrLst/>
  </dgm:styleLbl>
  <dgm:styleLbl name="solidAlignAcc1">
    <dgm:fillClrLst meth="repeat">
      <a:schemeClr val="lt1"/>
    </dgm:fillClrLst>
    <dgm:linClrLst meth="repeat">
      <a:schemeClr val="accent5"/>
    </dgm:linClrLst>
    <dgm:effectClrLst/>
    <dgm:txLinClrLst/>
    <dgm:txFillClrLst meth="repeat">
      <a:schemeClr val="dk1"/>
    </dgm:txFillClrLst>
    <dgm:txEffectClrLst/>
  </dgm:styleLbl>
  <dgm:styleLbl name="solidBgAcc1">
    <dgm:fillClrLst meth="repeat">
      <a:schemeClr val="lt1"/>
    </dgm:fillClrLst>
    <dgm:linClrLst meth="repeat">
      <a:schemeClr val="accent5"/>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5">
        <a:alpha val="90000"/>
      </a:schemeClr>
    </dgm:linClrLst>
    <dgm:effectClrLst/>
    <dgm:txLinClrLst/>
    <dgm:txFillClrLst meth="repeat">
      <a:schemeClr val="dk1"/>
    </dgm:txFillClrLst>
    <dgm:txEffectClrLst/>
  </dgm:styleLbl>
  <dgm:styleLbl name="fgAcc0">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2">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3">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fgAcc4">
    <dgm:fillClrLst meth="repeat">
      <a:schemeClr val="accent5">
        <a:alpha val="90000"/>
        <a:tint val="40000"/>
      </a:schemeClr>
    </dgm:fillClrLst>
    <dgm:linClrLst meth="repeat">
      <a:schemeClr val="accent5"/>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accent5"/>
    </dgm:linClrLst>
    <dgm:effectClrLst/>
    <dgm:txLinClrLst/>
    <dgm:txFillClrLst meth="repeat">
      <a:schemeClr val="dk1"/>
    </dgm:txFillClrLst>
    <dgm:txEffectClrLst/>
  </dgm:styleLbl>
  <dgm:styleLbl name="dkBgShp">
    <dgm:fillClrLst meth="repeat">
      <a:schemeClr val="accent5">
        <a:shade val="80000"/>
      </a:schemeClr>
    </dgm:fillClrLst>
    <dgm:linClrLst meth="repeat">
      <a:schemeClr val="accent5"/>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106431E-1FC3-4861-8414-2997747E9555}" type="doc">
      <dgm:prSet loTypeId="urn:microsoft.com/office/officeart/2005/8/layout/hProcess7" loCatId="list" qsTypeId="urn:microsoft.com/office/officeart/2005/8/quickstyle/simple1" qsCatId="simple" csTypeId="urn:microsoft.com/office/officeart/2005/8/colors/accent1_2" csCatId="accent1" phldr="1"/>
      <dgm:spPr/>
      <dgm:t>
        <a:bodyPr/>
        <a:lstStyle/>
        <a:p>
          <a:endParaRPr lang="en-AU"/>
        </a:p>
      </dgm:t>
    </dgm:pt>
    <dgm:pt modelId="{06ECD977-D495-4EED-8E88-C4D20E06EDDD}">
      <dgm:prSet phldrT="[Text]"/>
      <dgm:spPr/>
      <dgm:t>
        <a:bodyPr/>
        <a:lstStyle/>
        <a:p>
          <a:r>
            <a:rPr lang="en-AU" b="1" dirty="0"/>
            <a:t>Stage 1</a:t>
          </a:r>
        </a:p>
      </dgm:t>
    </dgm:pt>
    <dgm:pt modelId="{1A44978C-95E7-492C-BDC0-D0B069188A67}" type="parTrans" cxnId="{DE1AFFB7-67DA-4D10-B9E0-A260BD40169F}">
      <dgm:prSet/>
      <dgm:spPr/>
      <dgm:t>
        <a:bodyPr/>
        <a:lstStyle/>
        <a:p>
          <a:endParaRPr lang="en-AU"/>
        </a:p>
      </dgm:t>
    </dgm:pt>
    <dgm:pt modelId="{2B9E8A05-8D6D-4D52-A7BD-936318D60E13}" type="sibTrans" cxnId="{DE1AFFB7-67DA-4D10-B9E0-A260BD40169F}">
      <dgm:prSet/>
      <dgm:spPr/>
      <dgm:t>
        <a:bodyPr/>
        <a:lstStyle/>
        <a:p>
          <a:endParaRPr lang="en-AU"/>
        </a:p>
      </dgm:t>
    </dgm:pt>
    <dgm:pt modelId="{50D94DF1-B579-40DB-ACBD-6FCB7095D536}">
      <dgm:prSet phldrT="[Text]"/>
      <dgm:spPr/>
      <dgm:t>
        <a:bodyPr/>
        <a:lstStyle/>
        <a:p>
          <a:r>
            <a:rPr lang="en-AU" dirty="0"/>
            <a:t>Scoping review published in AJRH (Quilliam et al., 2021)</a:t>
          </a:r>
        </a:p>
        <a:p>
          <a:endParaRPr lang="en-AU" dirty="0"/>
        </a:p>
        <a:p>
          <a:r>
            <a:rPr lang="en-AU" dirty="0"/>
            <a:t> </a:t>
          </a:r>
        </a:p>
      </dgm:t>
    </dgm:pt>
    <dgm:pt modelId="{858844C0-846D-4F6F-8272-82835ACEFCD3}" type="parTrans" cxnId="{D1B509C4-47F2-4AC9-964F-315D659FB576}">
      <dgm:prSet/>
      <dgm:spPr/>
      <dgm:t>
        <a:bodyPr/>
        <a:lstStyle/>
        <a:p>
          <a:endParaRPr lang="en-AU"/>
        </a:p>
      </dgm:t>
    </dgm:pt>
    <dgm:pt modelId="{34186B3D-FDFB-499E-B360-1543116DF3B2}" type="sibTrans" cxnId="{D1B509C4-47F2-4AC9-964F-315D659FB576}">
      <dgm:prSet/>
      <dgm:spPr/>
      <dgm:t>
        <a:bodyPr/>
        <a:lstStyle/>
        <a:p>
          <a:endParaRPr lang="en-AU"/>
        </a:p>
      </dgm:t>
    </dgm:pt>
    <dgm:pt modelId="{B745EC2D-2A08-4D09-A36F-DF267EB8F81D}">
      <dgm:prSet phldrT="[Text]"/>
      <dgm:spPr/>
      <dgm:t>
        <a:bodyPr/>
        <a:lstStyle/>
        <a:p>
          <a:r>
            <a:rPr lang="en-AU" b="1" dirty="0"/>
            <a:t>Stage 2</a:t>
          </a:r>
        </a:p>
      </dgm:t>
    </dgm:pt>
    <dgm:pt modelId="{B2517989-9418-4CE4-9FD5-D571A9DDEFBF}" type="parTrans" cxnId="{193E2ABD-7D5B-42E0-A14B-63DDC9EC124A}">
      <dgm:prSet/>
      <dgm:spPr/>
      <dgm:t>
        <a:bodyPr/>
        <a:lstStyle/>
        <a:p>
          <a:endParaRPr lang="en-AU"/>
        </a:p>
      </dgm:t>
    </dgm:pt>
    <dgm:pt modelId="{1F56B5EA-996C-404B-8F8B-795976A90218}" type="sibTrans" cxnId="{193E2ABD-7D5B-42E0-A14B-63DDC9EC124A}">
      <dgm:prSet/>
      <dgm:spPr/>
      <dgm:t>
        <a:bodyPr/>
        <a:lstStyle/>
        <a:p>
          <a:endParaRPr lang="en-AU"/>
        </a:p>
      </dgm:t>
    </dgm:pt>
    <dgm:pt modelId="{6F631C14-9DD3-42A8-9883-710CE16EF623}">
      <dgm:prSet phldrT="[Text]"/>
      <dgm:spPr/>
      <dgm:t>
        <a:bodyPr/>
        <a:lstStyle/>
        <a:p>
          <a:pPr>
            <a:buFont typeface="Arial" panose="020B0604020202020204" pitchFamily="34" charset="0"/>
            <a:buChar char="•"/>
          </a:pPr>
          <a:r>
            <a:rPr lang="en-AU" dirty="0"/>
            <a:t>Course mapping study, mixed methods study, student demographic </a:t>
          </a:r>
          <a:r>
            <a:rPr lang="en-AU" b="0" dirty="0"/>
            <a:t>study</a:t>
          </a:r>
        </a:p>
      </dgm:t>
    </dgm:pt>
    <dgm:pt modelId="{376AAB89-8862-407E-836B-3BE43BAC235D}" type="parTrans" cxnId="{280D43CB-519E-421C-A736-7F3CD7E3DB68}">
      <dgm:prSet/>
      <dgm:spPr/>
      <dgm:t>
        <a:bodyPr/>
        <a:lstStyle/>
        <a:p>
          <a:endParaRPr lang="en-AU"/>
        </a:p>
      </dgm:t>
    </dgm:pt>
    <dgm:pt modelId="{9F2DC9E1-A703-4E46-A1A7-5297FC4AEC13}" type="sibTrans" cxnId="{280D43CB-519E-421C-A736-7F3CD7E3DB68}">
      <dgm:prSet/>
      <dgm:spPr/>
      <dgm:t>
        <a:bodyPr/>
        <a:lstStyle/>
        <a:p>
          <a:endParaRPr lang="en-AU"/>
        </a:p>
      </dgm:t>
    </dgm:pt>
    <dgm:pt modelId="{FEF71314-CC7E-486A-BCA6-3F0DC5018C7C}">
      <dgm:prSet phldrT="[Text]"/>
      <dgm:spPr/>
      <dgm:t>
        <a:bodyPr/>
        <a:lstStyle/>
        <a:p>
          <a:r>
            <a:rPr lang="en-AU" b="1" dirty="0"/>
            <a:t>Stage 3</a:t>
          </a:r>
        </a:p>
      </dgm:t>
    </dgm:pt>
    <dgm:pt modelId="{92B13827-31D4-4D3E-9631-63CB02A26CC2}" type="parTrans" cxnId="{F95CB8BB-52BB-4CBE-BA86-1AE138F78418}">
      <dgm:prSet/>
      <dgm:spPr/>
      <dgm:t>
        <a:bodyPr/>
        <a:lstStyle/>
        <a:p>
          <a:endParaRPr lang="en-AU"/>
        </a:p>
      </dgm:t>
    </dgm:pt>
    <dgm:pt modelId="{932E2AD8-2C13-4402-AEB1-55C906412DB7}" type="sibTrans" cxnId="{F95CB8BB-52BB-4CBE-BA86-1AE138F78418}">
      <dgm:prSet/>
      <dgm:spPr/>
      <dgm:t>
        <a:bodyPr/>
        <a:lstStyle/>
        <a:p>
          <a:endParaRPr lang="en-AU"/>
        </a:p>
      </dgm:t>
    </dgm:pt>
    <dgm:pt modelId="{20F16F16-63B3-4555-9E35-02342657E1D2}">
      <dgm:prSet phldrT="[Text]"/>
      <dgm:spPr/>
      <dgm:t>
        <a:bodyPr/>
        <a:lstStyle/>
        <a:p>
          <a:pPr>
            <a:buFont typeface="Arial" panose="020B0604020202020204" pitchFamily="34" charset="0"/>
            <a:buChar char="•"/>
          </a:pPr>
          <a:r>
            <a:rPr lang="en-AU" dirty="0"/>
            <a:t>Intervention study</a:t>
          </a:r>
        </a:p>
      </dgm:t>
    </dgm:pt>
    <dgm:pt modelId="{1F6A3042-22F3-4F26-A68A-63A4ED034BB1}" type="parTrans" cxnId="{78C13EFB-0871-41C5-9BCF-4DD7F6D32132}">
      <dgm:prSet/>
      <dgm:spPr/>
      <dgm:t>
        <a:bodyPr/>
        <a:lstStyle/>
        <a:p>
          <a:endParaRPr lang="en-AU"/>
        </a:p>
      </dgm:t>
    </dgm:pt>
    <dgm:pt modelId="{47DC1813-E2E2-48F3-B894-2A167930BDD6}" type="sibTrans" cxnId="{78C13EFB-0871-41C5-9BCF-4DD7F6D32132}">
      <dgm:prSet/>
      <dgm:spPr/>
      <dgm:t>
        <a:bodyPr/>
        <a:lstStyle/>
        <a:p>
          <a:endParaRPr lang="en-AU"/>
        </a:p>
      </dgm:t>
    </dgm:pt>
    <dgm:pt modelId="{DA6CF871-4A08-4B51-B541-E959FC148A7E}" type="pres">
      <dgm:prSet presAssocID="{F106431E-1FC3-4861-8414-2997747E9555}" presName="Name0" presStyleCnt="0">
        <dgm:presLayoutVars>
          <dgm:dir/>
          <dgm:animLvl val="lvl"/>
          <dgm:resizeHandles val="exact"/>
        </dgm:presLayoutVars>
      </dgm:prSet>
      <dgm:spPr/>
    </dgm:pt>
    <dgm:pt modelId="{A4CD79BE-5FD3-498D-8D69-8467ADE3EFAB}" type="pres">
      <dgm:prSet presAssocID="{06ECD977-D495-4EED-8E88-C4D20E06EDDD}" presName="compositeNode" presStyleCnt="0">
        <dgm:presLayoutVars>
          <dgm:bulletEnabled val="1"/>
        </dgm:presLayoutVars>
      </dgm:prSet>
      <dgm:spPr/>
    </dgm:pt>
    <dgm:pt modelId="{89BE4EA6-2D29-4D52-AA98-B8791471D03F}" type="pres">
      <dgm:prSet presAssocID="{06ECD977-D495-4EED-8E88-C4D20E06EDDD}" presName="bgRect" presStyleLbl="node1" presStyleIdx="0" presStyleCnt="3"/>
      <dgm:spPr/>
    </dgm:pt>
    <dgm:pt modelId="{F092AC8E-AE57-4CC6-B801-25B182725579}" type="pres">
      <dgm:prSet presAssocID="{06ECD977-D495-4EED-8E88-C4D20E06EDDD}" presName="parentNode" presStyleLbl="node1" presStyleIdx="0" presStyleCnt="3">
        <dgm:presLayoutVars>
          <dgm:chMax val="0"/>
          <dgm:bulletEnabled val="1"/>
        </dgm:presLayoutVars>
      </dgm:prSet>
      <dgm:spPr/>
    </dgm:pt>
    <dgm:pt modelId="{87262E8F-8935-4E02-AC0E-3C82A5268E29}" type="pres">
      <dgm:prSet presAssocID="{06ECD977-D495-4EED-8E88-C4D20E06EDDD}" presName="childNode" presStyleLbl="node1" presStyleIdx="0" presStyleCnt="3">
        <dgm:presLayoutVars>
          <dgm:bulletEnabled val="1"/>
        </dgm:presLayoutVars>
      </dgm:prSet>
      <dgm:spPr/>
    </dgm:pt>
    <dgm:pt modelId="{685C32CF-3C0A-4A64-BA41-3EEE7AC3CF48}" type="pres">
      <dgm:prSet presAssocID="{2B9E8A05-8D6D-4D52-A7BD-936318D60E13}" presName="hSp" presStyleCnt="0"/>
      <dgm:spPr/>
    </dgm:pt>
    <dgm:pt modelId="{6B3F710A-FC3E-4005-8136-60D929F731C9}" type="pres">
      <dgm:prSet presAssocID="{2B9E8A05-8D6D-4D52-A7BD-936318D60E13}" presName="vProcSp" presStyleCnt="0"/>
      <dgm:spPr/>
    </dgm:pt>
    <dgm:pt modelId="{1FDFA9CF-7516-428B-91B2-D236883E54DD}" type="pres">
      <dgm:prSet presAssocID="{2B9E8A05-8D6D-4D52-A7BD-936318D60E13}" presName="vSp1" presStyleCnt="0"/>
      <dgm:spPr/>
    </dgm:pt>
    <dgm:pt modelId="{3C47BEFF-76AC-4CB8-9FB5-86AD0DE028D4}" type="pres">
      <dgm:prSet presAssocID="{2B9E8A05-8D6D-4D52-A7BD-936318D60E13}" presName="simulatedConn" presStyleLbl="solidFgAcc1" presStyleIdx="0" presStyleCnt="2"/>
      <dgm:spPr/>
    </dgm:pt>
    <dgm:pt modelId="{80B4BEF7-439A-4D37-A6D9-803BC0CC9769}" type="pres">
      <dgm:prSet presAssocID="{2B9E8A05-8D6D-4D52-A7BD-936318D60E13}" presName="vSp2" presStyleCnt="0"/>
      <dgm:spPr/>
    </dgm:pt>
    <dgm:pt modelId="{3C3A70E4-7C94-4320-883B-7568B6C0736E}" type="pres">
      <dgm:prSet presAssocID="{2B9E8A05-8D6D-4D52-A7BD-936318D60E13}" presName="sibTrans" presStyleCnt="0"/>
      <dgm:spPr/>
    </dgm:pt>
    <dgm:pt modelId="{969F21C8-E22B-42F6-8034-7C6FEF93D8B6}" type="pres">
      <dgm:prSet presAssocID="{B745EC2D-2A08-4D09-A36F-DF267EB8F81D}" presName="compositeNode" presStyleCnt="0">
        <dgm:presLayoutVars>
          <dgm:bulletEnabled val="1"/>
        </dgm:presLayoutVars>
      </dgm:prSet>
      <dgm:spPr/>
    </dgm:pt>
    <dgm:pt modelId="{F5DB4135-D98F-4EEA-99A2-802B19233575}" type="pres">
      <dgm:prSet presAssocID="{B745EC2D-2A08-4D09-A36F-DF267EB8F81D}" presName="bgRect" presStyleLbl="node1" presStyleIdx="1" presStyleCnt="3"/>
      <dgm:spPr/>
    </dgm:pt>
    <dgm:pt modelId="{F2522F2A-64BF-4CD8-B3C5-A03D62A1EBDC}" type="pres">
      <dgm:prSet presAssocID="{B745EC2D-2A08-4D09-A36F-DF267EB8F81D}" presName="parentNode" presStyleLbl="node1" presStyleIdx="1" presStyleCnt="3">
        <dgm:presLayoutVars>
          <dgm:chMax val="0"/>
          <dgm:bulletEnabled val="1"/>
        </dgm:presLayoutVars>
      </dgm:prSet>
      <dgm:spPr/>
    </dgm:pt>
    <dgm:pt modelId="{C402D27D-A4A5-4018-B354-A981F00450C6}" type="pres">
      <dgm:prSet presAssocID="{B745EC2D-2A08-4D09-A36F-DF267EB8F81D}" presName="childNode" presStyleLbl="node1" presStyleIdx="1" presStyleCnt="3">
        <dgm:presLayoutVars>
          <dgm:bulletEnabled val="1"/>
        </dgm:presLayoutVars>
      </dgm:prSet>
      <dgm:spPr/>
    </dgm:pt>
    <dgm:pt modelId="{9E0399DC-D8ED-482E-8EBB-62BAE6C43CBC}" type="pres">
      <dgm:prSet presAssocID="{1F56B5EA-996C-404B-8F8B-795976A90218}" presName="hSp" presStyleCnt="0"/>
      <dgm:spPr/>
    </dgm:pt>
    <dgm:pt modelId="{63F79926-8395-4136-9DD2-197A83C238E4}" type="pres">
      <dgm:prSet presAssocID="{1F56B5EA-996C-404B-8F8B-795976A90218}" presName="vProcSp" presStyleCnt="0"/>
      <dgm:spPr/>
    </dgm:pt>
    <dgm:pt modelId="{3DC19473-F71B-4CAF-9081-0A722518D5DF}" type="pres">
      <dgm:prSet presAssocID="{1F56B5EA-996C-404B-8F8B-795976A90218}" presName="vSp1" presStyleCnt="0"/>
      <dgm:spPr/>
    </dgm:pt>
    <dgm:pt modelId="{CC6670A9-44DC-404A-AD13-8D80F9F194D9}" type="pres">
      <dgm:prSet presAssocID="{1F56B5EA-996C-404B-8F8B-795976A90218}" presName="simulatedConn" presStyleLbl="solidFgAcc1" presStyleIdx="1" presStyleCnt="2"/>
      <dgm:spPr/>
    </dgm:pt>
    <dgm:pt modelId="{4F59A329-A4E6-4E77-8851-267383979195}" type="pres">
      <dgm:prSet presAssocID="{1F56B5EA-996C-404B-8F8B-795976A90218}" presName="vSp2" presStyleCnt="0"/>
      <dgm:spPr/>
    </dgm:pt>
    <dgm:pt modelId="{340A509E-53F1-4E7B-82A9-C88176310B0A}" type="pres">
      <dgm:prSet presAssocID="{1F56B5EA-996C-404B-8F8B-795976A90218}" presName="sibTrans" presStyleCnt="0"/>
      <dgm:spPr/>
    </dgm:pt>
    <dgm:pt modelId="{26D9090D-4C69-4759-8412-26D0C6072928}" type="pres">
      <dgm:prSet presAssocID="{FEF71314-CC7E-486A-BCA6-3F0DC5018C7C}" presName="compositeNode" presStyleCnt="0">
        <dgm:presLayoutVars>
          <dgm:bulletEnabled val="1"/>
        </dgm:presLayoutVars>
      </dgm:prSet>
      <dgm:spPr/>
    </dgm:pt>
    <dgm:pt modelId="{D07E520F-2689-4803-A8E7-1D3B2BA206ED}" type="pres">
      <dgm:prSet presAssocID="{FEF71314-CC7E-486A-BCA6-3F0DC5018C7C}" presName="bgRect" presStyleLbl="node1" presStyleIdx="2" presStyleCnt="3"/>
      <dgm:spPr/>
    </dgm:pt>
    <dgm:pt modelId="{B3917732-58A3-44C8-92F6-D22F05B6E316}" type="pres">
      <dgm:prSet presAssocID="{FEF71314-CC7E-486A-BCA6-3F0DC5018C7C}" presName="parentNode" presStyleLbl="node1" presStyleIdx="2" presStyleCnt="3">
        <dgm:presLayoutVars>
          <dgm:chMax val="0"/>
          <dgm:bulletEnabled val="1"/>
        </dgm:presLayoutVars>
      </dgm:prSet>
      <dgm:spPr/>
    </dgm:pt>
    <dgm:pt modelId="{22C8412F-7A58-4EFA-BB2F-E2A689F5C10B}" type="pres">
      <dgm:prSet presAssocID="{FEF71314-CC7E-486A-BCA6-3F0DC5018C7C}" presName="childNode" presStyleLbl="node1" presStyleIdx="2" presStyleCnt="3">
        <dgm:presLayoutVars>
          <dgm:bulletEnabled val="1"/>
        </dgm:presLayoutVars>
      </dgm:prSet>
      <dgm:spPr/>
    </dgm:pt>
  </dgm:ptLst>
  <dgm:cxnLst>
    <dgm:cxn modelId="{3FA9A046-7266-449D-B3E1-35596EB798A4}" type="presOf" srcId="{F106431E-1FC3-4861-8414-2997747E9555}" destId="{DA6CF871-4A08-4B51-B541-E959FC148A7E}" srcOrd="0" destOrd="0" presId="urn:microsoft.com/office/officeart/2005/8/layout/hProcess7"/>
    <dgm:cxn modelId="{34681E78-F394-4F0E-BCCD-D05B1E2FDE32}" type="presOf" srcId="{50D94DF1-B579-40DB-ACBD-6FCB7095D536}" destId="{87262E8F-8935-4E02-AC0E-3C82A5268E29}" srcOrd="0" destOrd="0" presId="urn:microsoft.com/office/officeart/2005/8/layout/hProcess7"/>
    <dgm:cxn modelId="{8C859C5A-61EF-4221-B039-65AAB2EB9B18}" type="presOf" srcId="{06ECD977-D495-4EED-8E88-C4D20E06EDDD}" destId="{F092AC8E-AE57-4CC6-B801-25B182725579}" srcOrd="1" destOrd="0" presId="urn:microsoft.com/office/officeart/2005/8/layout/hProcess7"/>
    <dgm:cxn modelId="{AC03E3A6-6AD8-45AA-9748-CFBD952E11DC}" type="presOf" srcId="{B745EC2D-2A08-4D09-A36F-DF267EB8F81D}" destId="{F2522F2A-64BF-4CD8-B3C5-A03D62A1EBDC}" srcOrd="1" destOrd="0" presId="urn:microsoft.com/office/officeart/2005/8/layout/hProcess7"/>
    <dgm:cxn modelId="{6073B7AC-74AE-4304-AD04-043A28B97E72}" type="presOf" srcId="{FEF71314-CC7E-486A-BCA6-3F0DC5018C7C}" destId="{D07E520F-2689-4803-A8E7-1D3B2BA206ED}" srcOrd="0" destOrd="0" presId="urn:microsoft.com/office/officeart/2005/8/layout/hProcess7"/>
    <dgm:cxn modelId="{1382AEAF-ECA9-4B94-BE73-B6D00CDD25B6}" type="presOf" srcId="{B745EC2D-2A08-4D09-A36F-DF267EB8F81D}" destId="{F5DB4135-D98F-4EEA-99A2-802B19233575}" srcOrd="0" destOrd="0" presId="urn:microsoft.com/office/officeart/2005/8/layout/hProcess7"/>
    <dgm:cxn modelId="{DE1AFFB7-67DA-4D10-B9E0-A260BD40169F}" srcId="{F106431E-1FC3-4861-8414-2997747E9555}" destId="{06ECD977-D495-4EED-8E88-C4D20E06EDDD}" srcOrd="0" destOrd="0" parTransId="{1A44978C-95E7-492C-BDC0-D0B069188A67}" sibTransId="{2B9E8A05-8D6D-4D52-A7BD-936318D60E13}"/>
    <dgm:cxn modelId="{F95CB8BB-52BB-4CBE-BA86-1AE138F78418}" srcId="{F106431E-1FC3-4861-8414-2997747E9555}" destId="{FEF71314-CC7E-486A-BCA6-3F0DC5018C7C}" srcOrd="2" destOrd="0" parTransId="{92B13827-31D4-4D3E-9631-63CB02A26CC2}" sibTransId="{932E2AD8-2C13-4402-AEB1-55C906412DB7}"/>
    <dgm:cxn modelId="{193E2ABD-7D5B-42E0-A14B-63DDC9EC124A}" srcId="{F106431E-1FC3-4861-8414-2997747E9555}" destId="{B745EC2D-2A08-4D09-A36F-DF267EB8F81D}" srcOrd="1" destOrd="0" parTransId="{B2517989-9418-4CE4-9FD5-D571A9DDEFBF}" sibTransId="{1F56B5EA-996C-404B-8F8B-795976A90218}"/>
    <dgm:cxn modelId="{DAA06BC0-B120-4A95-B87D-DC0EFA9475A5}" type="presOf" srcId="{06ECD977-D495-4EED-8E88-C4D20E06EDDD}" destId="{89BE4EA6-2D29-4D52-AA98-B8791471D03F}" srcOrd="0" destOrd="0" presId="urn:microsoft.com/office/officeart/2005/8/layout/hProcess7"/>
    <dgm:cxn modelId="{D1B509C4-47F2-4AC9-964F-315D659FB576}" srcId="{06ECD977-D495-4EED-8E88-C4D20E06EDDD}" destId="{50D94DF1-B579-40DB-ACBD-6FCB7095D536}" srcOrd="0" destOrd="0" parTransId="{858844C0-846D-4F6F-8272-82835ACEFCD3}" sibTransId="{34186B3D-FDFB-499E-B360-1543116DF3B2}"/>
    <dgm:cxn modelId="{A2300ECA-5BFC-469F-B9E1-92CB4A34450B}" type="presOf" srcId="{20F16F16-63B3-4555-9E35-02342657E1D2}" destId="{22C8412F-7A58-4EFA-BB2F-E2A689F5C10B}" srcOrd="0" destOrd="0" presId="urn:microsoft.com/office/officeart/2005/8/layout/hProcess7"/>
    <dgm:cxn modelId="{280D43CB-519E-421C-A736-7F3CD7E3DB68}" srcId="{B745EC2D-2A08-4D09-A36F-DF267EB8F81D}" destId="{6F631C14-9DD3-42A8-9883-710CE16EF623}" srcOrd="0" destOrd="0" parTransId="{376AAB89-8862-407E-836B-3BE43BAC235D}" sibTransId="{9F2DC9E1-A703-4E46-A1A7-5297FC4AEC13}"/>
    <dgm:cxn modelId="{F67458EB-13A6-4CA7-A9FD-EB9C067571D0}" type="presOf" srcId="{FEF71314-CC7E-486A-BCA6-3F0DC5018C7C}" destId="{B3917732-58A3-44C8-92F6-D22F05B6E316}" srcOrd="1" destOrd="0" presId="urn:microsoft.com/office/officeart/2005/8/layout/hProcess7"/>
    <dgm:cxn modelId="{7C9264F4-A106-4EC9-9068-89D00C71115A}" type="presOf" srcId="{6F631C14-9DD3-42A8-9883-710CE16EF623}" destId="{C402D27D-A4A5-4018-B354-A981F00450C6}" srcOrd="0" destOrd="0" presId="urn:microsoft.com/office/officeart/2005/8/layout/hProcess7"/>
    <dgm:cxn modelId="{78C13EFB-0871-41C5-9BCF-4DD7F6D32132}" srcId="{FEF71314-CC7E-486A-BCA6-3F0DC5018C7C}" destId="{20F16F16-63B3-4555-9E35-02342657E1D2}" srcOrd="0" destOrd="0" parTransId="{1F6A3042-22F3-4F26-A68A-63A4ED034BB1}" sibTransId="{47DC1813-E2E2-48F3-B894-2A167930BDD6}"/>
    <dgm:cxn modelId="{007A15AC-BB1A-4263-B3E7-4A195DAB55B3}" type="presParOf" srcId="{DA6CF871-4A08-4B51-B541-E959FC148A7E}" destId="{A4CD79BE-5FD3-498D-8D69-8467ADE3EFAB}" srcOrd="0" destOrd="0" presId="urn:microsoft.com/office/officeart/2005/8/layout/hProcess7"/>
    <dgm:cxn modelId="{4E6A8A3B-EB25-4AA4-9643-D2FE616535A5}" type="presParOf" srcId="{A4CD79BE-5FD3-498D-8D69-8467ADE3EFAB}" destId="{89BE4EA6-2D29-4D52-AA98-B8791471D03F}" srcOrd="0" destOrd="0" presId="urn:microsoft.com/office/officeart/2005/8/layout/hProcess7"/>
    <dgm:cxn modelId="{450037E7-3334-46A0-8353-E3559D976F3F}" type="presParOf" srcId="{A4CD79BE-5FD3-498D-8D69-8467ADE3EFAB}" destId="{F092AC8E-AE57-4CC6-B801-25B182725579}" srcOrd="1" destOrd="0" presId="urn:microsoft.com/office/officeart/2005/8/layout/hProcess7"/>
    <dgm:cxn modelId="{15D78F8E-356E-4E9E-827D-7A93ACFACAD4}" type="presParOf" srcId="{A4CD79BE-5FD3-498D-8D69-8467ADE3EFAB}" destId="{87262E8F-8935-4E02-AC0E-3C82A5268E29}" srcOrd="2" destOrd="0" presId="urn:microsoft.com/office/officeart/2005/8/layout/hProcess7"/>
    <dgm:cxn modelId="{BDC6D625-9168-4B06-BB0C-16E6975C0740}" type="presParOf" srcId="{DA6CF871-4A08-4B51-B541-E959FC148A7E}" destId="{685C32CF-3C0A-4A64-BA41-3EEE7AC3CF48}" srcOrd="1" destOrd="0" presId="urn:microsoft.com/office/officeart/2005/8/layout/hProcess7"/>
    <dgm:cxn modelId="{A7046347-5621-4AD7-8C23-F583B183B888}" type="presParOf" srcId="{DA6CF871-4A08-4B51-B541-E959FC148A7E}" destId="{6B3F710A-FC3E-4005-8136-60D929F731C9}" srcOrd="2" destOrd="0" presId="urn:microsoft.com/office/officeart/2005/8/layout/hProcess7"/>
    <dgm:cxn modelId="{AE5A225C-E5F7-4473-B071-E04C192BD9E9}" type="presParOf" srcId="{6B3F710A-FC3E-4005-8136-60D929F731C9}" destId="{1FDFA9CF-7516-428B-91B2-D236883E54DD}" srcOrd="0" destOrd="0" presId="urn:microsoft.com/office/officeart/2005/8/layout/hProcess7"/>
    <dgm:cxn modelId="{3C85DFC4-CDB7-4B6F-AA0C-859FFAD18706}" type="presParOf" srcId="{6B3F710A-FC3E-4005-8136-60D929F731C9}" destId="{3C47BEFF-76AC-4CB8-9FB5-86AD0DE028D4}" srcOrd="1" destOrd="0" presId="urn:microsoft.com/office/officeart/2005/8/layout/hProcess7"/>
    <dgm:cxn modelId="{436F525A-B1A6-499C-BE57-DF3E171DC6DD}" type="presParOf" srcId="{6B3F710A-FC3E-4005-8136-60D929F731C9}" destId="{80B4BEF7-439A-4D37-A6D9-803BC0CC9769}" srcOrd="2" destOrd="0" presId="urn:microsoft.com/office/officeart/2005/8/layout/hProcess7"/>
    <dgm:cxn modelId="{A29227E2-0FAD-41F0-94CA-F908881500C4}" type="presParOf" srcId="{DA6CF871-4A08-4B51-B541-E959FC148A7E}" destId="{3C3A70E4-7C94-4320-883B-7568B6C0736E}" srcOrd="3" destOrd="0" presId="urn:microsoft.com/office/officeart/2005/8/layout/hProcess7"/>
    <dgm:cxn modelId="{8F7F363D-B9EF-4D01-B1D0-4D4E6DEDD100}" type="presParOf" srcId="{DA6CF871-4A08-4B51-B541-E959FC148A7E}" destId="{969F21C8-E22B-42F6-8034-7C6FEF93D8B6}" srcOrd="4" destOrd="0" presId="urn:microsoft.com/office/officeart/2005/8/layout/hProcess7"/>
    <dgm:cxn modelId="{B265B294-95FC-4D94-B772-4E69F7CEFF8F}" type="presParOf" srcId="{969F21C8-E22B-42F6-8034-7C6FEF93D8B6}" destId="{F5DB4135-D98F-4EEA-99A2-802B19233575}" srcOrd="0" destOrd="0" presId="urn:microsoft.com/office/officeart/2005/8/layout/hProcess7"/>
    <dgm:cxn modelId="{F141B8F9-B29A-44AE-BC9E-C1A8D8640AEE}" type="presParOf" srcId="{969F21C8-E22B-42F6-8034-7C6FEF93D8B6}" destId="{F2522F2A-64BF-4CD8-B3C5-A03D62A1EBDC}" srcOrd="1" destOrd="0" presId="urn:microsoft.com/office/officeart/2005/8/layout/hProcess7"/>
    <dgm:cxn modelId="{DD1461A1-ECA4-493D-9DD7-B1E1C41E486B}" type="presParOf" srcId="{969F21C8-E22B-42F6-8034-7C6FEF93D8B6}" destId="{C402D27D-A4A5-4018-B354-A981F00450C6}" srcOrd="2" destOrd="0" presId="urn:microsoft.com/office/officeart/2005/8/layout/hProcess7"/>
    <dgm:cxn modelId="{B1DFC947-18A9-4B3F-89D6-10848FBA2C17}" type="presParOf" srcId="{DA6CF871-4A08-4B51-B541-E959FC148A7E}" destId="{9E0399DC-D8ED-482E-8EBB-62BAE6C43CBC}" srcOrd="5" destOrd="0" presId="urn:microsoft.com/office/officeart/2005/8/layout/hProcess7"/>
    <dgm:cxn modelId="{FD8B7A7D-225B-4917-AEA4-6D7EAF62B811}" type="presParOf" srcId="{DA6CF871-4A08-4B51-B541-E959FC148A7E}" destId="{63F79926-8395-4136-9DD2-197A83C238E4}" srcOrd="6" destOrd="0" presId="urn:microsoft.com/office/officeart/2005/8/layout/hProcess7"/>
    <dgm:cxn modelId="{37ADE9FD-BB9B-4BDD-9957-81485D40390A}" type="presParOf" srcId="{63F79926-8395-4136-9DD2-197A83C238E4}" destId="{3DC19473-F71B-4CAF-9081-0A722518D5DF}" srcOrd="0" destOrd="0" presId="urn:microsoft.com/office/officeart/2005/8/layout/hProcess7"/>
    <dgm:cxn modelId="{54D2AF42-BFB9-4080-8F12-5490A44FD759}" type="presParOf" srcId="{63F79926-8395-4136-9DD2-197A83C238E4}" destId="{CC6670A9-44DC-404A-AD13-8D80F9F194D9}" srcOrd="1" destOrd="0" presId="urn:microsoft.com/office/officeart/2005/8/layout/hProcess7"/>
    <dgm:cxn modelId="{34F3C08B-8E92-463C-9578-8776F6D22508}" type="presParOf" srcId="{63F79926-8395-4136-9DD2-197A83C238E4}" destId="{4F59A329-A4E6-4E77-8851-267383979195}" srcOrd="2" destOrd="0" presId="urn:microsoft.com/office/officeart/2005/8/layout/hProcess7"/>
    <dgm:cxn modelId="{E63E71C2-D7E9-4891-9F36-BD1DF32718C6}" type="presParOf" srcId="{DA6CF871-4A08-4B51-B541-E959FC148A7E}" destId="{340A509E-53F1-4E7B-82A9-C88176310B0A}" srcOrd="7" destOrd="0" presId="urn:microsoft.com/office/officeart/2005/8/layout/hProcess7"/>
    <dgm:cxn modelId="{DB39BEFB-A6D6-43EB-8AA0-153B0B3BD40C}" type="presParOf" srcId="{DA6CF871-4A08-4B51-B541-E959FC148A7E}" destId="{26D9090D-4C69-4759-8412-26D0C6072928}" srcOrd="8" destOrd="0" presId="urn:microsoft.com/office/officeart/2005/8/layout/hProcess7"/>
    <dgm:cxn modelId="{E1A6EC52-D662-4887-BFA4-D937429ACB2C}" type="presParOf" srcId="{26D9090D-4C69-4759-8412-26D0C6072928}" destId="{D07E520F-2689-4803-A8E7-1D3B2BA206ED}" srcOrd="0" destOrd="0" presId="urn:microsoft.com/office/officeart/2005/8/layout/hProcess7"/>
    <dgm:cxn modelId="{91B8283B-0468-4FDD-AAF5-BB383FAE9192}" type="presParOf" srcId="{26D9090D-4C69-4759-8412-26D0C6072928}" destId="{B3917732-58A3-44C8-92F6-D22F05B6E316}" srcOrd="1" destOrd="0" presId="urn:microsoft.com/office/officeart/2005/8/layout/hProcess7"/>
    <dgm:cxn modelId="{28BAE2A3-3F6A-45F4-B143-E7D537765BAB}" type="presParOf" srcId="{26D9090D-4C69-4759-8412-26D0C6072928}" destId="{22C8412F-7A58-4EFA-BB2F-E2A689F5C10B}" srcOrd="2" destOrd="0" presId="urn:microsoft.com/office/officeart/2005/8/layout/hProcess7"/>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8088DA7-BC73-4CA7-B652-3CCC777B3756}"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AU"/>
        </a:p>
      </dgm:t>
    </dgm:pt>
    <dgm:pt modelId="{30F1BF1D-6204-4668-B33E-A6AB3BA9806F}">
      <dgm:prSet phldrT="[Text]"/>
      <dgm:spPr/>
      <dgm:t>
        <a:bodyPr/>
        <a:lstStyle/>
        <a:p>
          <a:r>
            <a:rPr lang="en-AU" dirty="0"/>
            <a:t>Review methodology</a:t>
          </a:r>
        </a:p>
      </dgm:t>
    </dgm:pt>
    <dgm:pt modelId="{3F26FC7E-2523-4407-9131-E341627E003A}" type="parTrans" cxnId="{FAE05012-4E0C-425A-A5B1-4828D45D5D8D}">
      <dgm:prSet/>
      <dgm:spPr/>
      <dgm:t>
        <a:bodyPr/>
        <a:lstStyle/>
        <a:p>
          <a:endParaRPr lang="en-AU"/>
        </a:p>
      </dgm:t>
    </dgm:pt>
    <dgm:pt modelId="{05DB4446-3497-4A38-BFEB-B793DA80788B}" type="sibTrans" cxnId="{FAE05012-4E0C-425A-A5B1-4828D45D5D8D}">
      <dgm:prSet/>
      <dgm:spPr/>
      <dgm:t>
        <a:bodyPr/>
        <a:lstStyle/>
        <a:p>
          <a:endParaRPr lang="en-AU"/>
        </a:p>
      </dgm:t>
    </dgm:pt>
    <dgm:pt modelId="{7053DE41-0AFB-4D2E-8C8E-B16EFC7F0270}">
      <dgm:prSet phldrT="[Text]"/>
      <dgm:spPr/>
      <dgm:t>
        <a:bodyPr/>
        <a:lstStyle/>
        <a:p>
          <a:r>
            <a:rPr lang="en-AU" dirty="0"/>
            <a:t>Scoping review</a:t>
          </a:r>
        </a:p>
      </dgm:t>
    </dgm:pt>
    <dgm:pt modelId="{0B39EA8D-4DCD-4945-A289-6EF72838E0E4}" type="parTrans" cxnId="{F280E4BF-ED73-4CCD-B1FE-06A068C058D2}">
      <dgm:prSet/>
      <dgm:spPr/>
      <dgm:t>
        <a:bodyPr/>
        <a:lstStyle/>
        <a:p>
          <a:endParaRPr lang="en-AU"/>
        </a:p>
      </dgm:t>
    </dgm:pt>
    <dgm:pt modelId="{132C7534-09C9-4FAC-99E9-6468B8C4A2B0}" type="sibTrans" cxnId="{F280E4BF-ED73-4CCD-B1FE-06A068C058D2}">
      <dgm:prSet/>
      <dgm:spPr/>
      <dgm:t>
        <a:bodyPr/>
        <a:lstStyle/>
        <a:p>
          <a:endParaRPr lang="en-AU"/>
        </a:p>
      </dgm:t>
    </dgm:pt>
    <dgm:pt modelId="{4D27CB7C-658C-4B50-806D-2370F400FA7A}">
      <dgm:prSet phldrT="[Text]"/>
      <dgm:spPr/>
      <dgm:t>
        <a:bodyPr/>
        <a:lstStyle/>
        <a:p>
          <a:r>
            <a:rPr lang="en-AU" dirty="0"/>
            <a:t>Arksey and O’Malley (2005); Levac et al. (2010) </a:t>
          </a:r>
        </a:p>
      </dgm:t>
    </dgm:pt>
    <dgm:pt modelId="{8DD26CA8-6516-438D-9895-CA9017F2AF39}" type="parTrans" cxnId="{28E4DBF8-0CF7-4031-95E0-C7DE7C326899}">
      <dgm:prSet/>
      <dgm:spPr/>
      <dgm:t>
        <a:bodyPr/>
        <a:lstStyle/>
        <a:p>
          <a:endParaRPr lang="en-AU"/>
        </a:p>
      </dgm:t>
    </dgm:pt>
    <dgm:pt modelId="{0FCE5C35-F713-4340-93AD-80904B712BF8}" type="sibTrans" cxnId="{28E4DBF8-0CF7-4031-95E0-C7DE7C326899}">
      <dgm:prSet/>
      <dgm:spPr/>
      <dgm:t>
        <a:bodyPr/>
        <a:lstStyle/>
        <a:p>
          <a:endParaRPr lang="en-AU"/>
        </a:p>
      </dgm:t>
    </dgm:pt>
    <dgm:pt modelId="{268BD9E9-63CF-474E-986E-286D40D355E3}">
      <dgm:prSet phldrT="[Text]"/>
      <dgm:spPr/>
      <dgm:t>
        <a:bodyPr/>
        <a:lstStyle/>
        <a:p>
          <a:r>
            <a:rPr lang="en-AU" dirty="0"/>
            <a:t>Search strategy</a:t>
          </a:r>
        </a:p>
      </dgm:t>
    </dgm:pt>
    <dgm:pt modelId="{F508EC44-F25A-4BB3-870F-5E7B3CB2311D}" type="parTrans" cxnId="{3379B14E-F5DF-4990-8E89-289E6B49EB97}">
      <dgm:prSet/>
      <dgm:spPr/>
      <dgm:t>
        <a:bodyPr/>
        <a:lstStyle/>
        <a:p>
          <a:endParaRPr lang="en-AU"/>
        </a:p>
      </dgm:t>
    </dgm:pt>
    <dgm:pt modelId="{2D467710-C489-48E7-9271-293B1BCA01BF}" type="sibTrans" cxnId="{3379B14E-F5DF-4990-8E89-289E6B49EB97}">
      <dgm:prSet/>
      <dgm:spPr/>
      <dgm:t>
        <a:bodyPr/>
        <a:lstStyle/>
        <a:p>
          <a:endParaRPr lang="en-AU"/>
        </a:p>
      </dgm:t>
    </dgm:pt>
    <dgm:pt modelId="{59986A67-4164-4C60-A70C-C06C75ABC2CB}">
      <dgm:prSet phldrT="[Text]"/>
      <dgm:spPr/>
      <dgm:t>
        <a:bodyPr/>
        <a:lstStyle/>
        <a:p>
          <a:r>
            <a:rPr lang="en-AU" dirty="0"/>
            <a:t>Librarian support</a:t>
          </a:r>
        </a:p>
      </dgm:t>
    </dgm:pt>
    <dgm:pt modelId="{A8693FA6-E192-427D-A073-19D68C8D2938}" type="parTrans" cxnId="{CC09DC6C-ED6F-44D8-8AA4-3DBD2645F5B4}">
      <dgm:prSet/>
      <dgm:spPr/>
      <dgm:t>
        <a:bodyPr/>
        <a:lstStyle/>
        <a:p>
          <a:endParaRPr lang="en-AU"/>
        </a:p>
      </dgm:t>
    </dgm:pt>
    <dgm:pt modelId="{5185569A-772F-4327-B4C1-6F95F271DDE6}" type="sibTrans" cxnId="{CC09DC6C-ED6F-44D8-8AA4-3DBD2645F5B4}">
      <dgm:prSet/>
      <dgm:spPr/>
      <dgm:t>
        <a:bodyPr/>
        <a:lstStyle/>
        <a:p>
          <a:endParaRPr lang="en-AU"/>
        </a:p>
      </dgm:t>
    </dgm:pt>
    <dgm:pt modelId="{3644C57D-056A-4AF5-9374-5CB7A2A62440}">
      <dgm:prSet phldrT="[Text]"/>
      <dgm:spPr/>
      <dgm:t>
        <a:bodyPr/>
        <a:lstStyle/>
        <a:p>
          <a:r>
            <a:rPr lang="en-AU" dirty="0"/>
            <a:t>Study selection</a:t>
          </a:r>
        </a:p>
      </dgm:t>
    </dgm:pt>
    <dgm:pt modelId="{921E4364-736D-4D6E-A0B6-C48427B75371}" type="parTrans" cxnId="{6DFF5E1B-33E1-46CC-9C0C-246C0E216265}">
      <dgm:prSet/>
      <dgm:spPr/>
      <dgm:t>
        <a:bodyPr/>
        <a:lstStyle/>
        <a:p>
          <a:endParaRPr lang="en-AU"/>
        </a:p>
      </dgm:t>
    </dgm:pt>
    <dgm:pt modelId="{CA5C710D-3D79-4C9D-B927-1E650835A61C}" type="sibTrans" cxnId="{6DFF5E1B-33E1-46CC-9C0C-246C0E216265}">
      <dgm:prSet/>
      <dgm:spPr/>
      <dgm:t>
        <a:bodyPr/>
        <a:lstStyle/>
        <a:p>
          <a:endParaRPr lang="en-AU"/>
        </a:p>
      </dgm:t>
    </dgm:pt>
    <dgm:pt modelId="{1E41C82D-9371-4BE4-B99D-53CBF7F01D09}">
      <dgm:prSet phldrT="[Text]"/>
      <dgm:spPr/>
      <dgm:t>
        <a:bodyPr/>
        <a:lstStyle/>
        <a:p>
          <a:r>
            <a:rPr lang="en-AU" dirty="0"/>
            <a:t>Covidence review electronic platform</a:t>
          </a:r>
        </a:p>
      </dgm:t>
    </dgm:pt>
    <dgm:pt modelId="{47B4824A-A2EE-46EC-95AE-070B532A9C03}" type="parTrans" cxnId="{265FB404-9910-4D43-BD78-5FA6BA173765}">
      <dgm:prSet/>
      <dgm:spPr/>
      <dgm:t>
        <a:bodyPr/>
        <a:lstStyle/>
        <a:p>
          <a:endParaRPr lang="en-AU"/>
        </a:p>
      </dgm:t>
    </dgm:pt>
    <dgm:pt modelId="{257AD53A-6AB7-4724-B5D8-B759210938BB}" type="sibTrans" cxnId="{265FB404-9910-4D43-BD78-5FA6BA173765}">
      <dgm:prSet/>
      <dgm:spPr/>
      <dgm:t>
        <a:bodyPr/>
        <a:lstStyle/>
        <a:p>
          <a:endParaRPr lang="en-AU"/>
        </a:p>
      </dgm:t>
    </dgm:pt>
    <dgm:pt modelId="{6A6DD6C8-701F-47F3-B390-A092763E1A2C}">
      <dgm:prSet phldrT="[Text]"/>
      <dgm:spPr/>
      <dgm:t>
        <a:bodyPr/>
        <a:lstStyle/>
        <a:p>
          <a:r>
            <a:rPr lang="en-AU" dirty="0"/>
            <a:t>Population/Concept/Context characteristics, inclusion/exclusion criteria, and databases and websites</a:t>
          </a:r>
        </a:p>
      </dgm:t>
    </dgm:pt>
    <dgm:pt modelId="{B65CD37B-0C13-45E3-A247-A065A12527DA}" type="parTrans" cxnId="{F736C2C7-328C-4427-9313-3E3058764509}">
      <dgm:prSet/>
      <dgm:spPr/>
      <dgm:t>
        <a:bodyPr/>
        <a:lstStyle/>
        <a:p>
          <a:endParaRPr lang="en-AU"/>
        </a:p>
      </dgm:t>
    </dgm:pt>
    <dgm:pt modelId="{C15BBB71-0B2B-4D38-B052-5E84A2C15079}" type="sibTrans" cxnId="{F736C2C7-328C-4427-9313-3E3058764509}">
      <dgm:prSet/>
      <dgm:spPr/>
      <dgm:t>
        <a:bodyPr/>
        <a:lstStyle/>
        <a:p>
          <a:endParaRPr lang="en-AU"/>
        </a:p>
      </dgm:t>
    </dgm:pt>
    <dgm:pt modelId="{A62AB96D-DE5C-4760-AAC8-5641F47F3A20}">
      <dgm:prSet phldrT="[Text]"/>
      <dgm:spPr/>
      <dgm:t>
        <a:bodyPr/>
        <a:lstStyle/>
        <a:p>
          <a:r>
            <a:rPr lang="en-AU" dirty="0"/>
            <a:t>Title and abstract screening and full text review by two authors</a:t>
          </a:r>
        </a:p>
      </dgm:t>
    </dgm:pt>
    <dgm:pt modelId="{E4583FE7-3910-401D-85C3-1BAF2E8FE5C5}" type="parTrans" cxnId="{83B34E52-3A52-4075-8A64-4FBB0D26B95D}">
      <dgm:prSet/>
      <dgm:spPr/>
      <dgm:t>
        <a:bodyPr/>
        <a:lstStyle/>
        <a:p>
          <a:endParaRPr lang="en-AU"/>
        </a:p>
      </dgm:t>
    </dgm:pt>
    <dgm:pt modelId="{B9099C56-55ED-4A67-873B-3A683D4B4D1F}" type="sibTrans" cxnId="{83B34E52-3A52-4075-8A64-4FBB0D26B95D}">
      <dgm:prSet/>
      <dgm:spPr/>
      <dgm:t>
        <a:bodyPr/>
        <a:lstStyle/>
        <a:p>
          <a:endParaRPr lang="en-AU"/>
        </a:p>
      </dgm:t>
    </dgm:pt>
    <dgm:pt modelId="{F880FF5C-7932-4774-ACEC-7E5F7F35F8E0}">
      <dgm:prSet phldrT="[Text]"/>
      <dgm:spPr/>
      <dgm:t>
        <a:bodyPr/>
        <a:lstStyle/>
        <a:p>
          <a:r>
            <a:rPr lang="en-AU" dirty="0"/>
            <a:t>Data charting and analysis</a:t>
          </a:r>
        </a:p>
      </dgm:t>
    </dgm:pt>
    <dgm:pt modelId="{423DF1E6-C81F-4185-BDF0-4874D2C21C39}" type="parTrans" cxnId="{08EE929B-EC33-4F38-B21B-BCF4527B62C0}">
      <dgm:prSet/>
      <dgm:spPr/>
      <dgm:t>
        <a:bodyPr/>
        <a:lstStyle/>
        <a:p>
          <a:endParaRPr lang="en-AU"/>
        </a:p>
      </dgm:t>
    </dgm:pt>
    <dgm:pt modelId="{77FCC71F-C733-4877-8346-B23382611256}" type="sibTrans" cxnId="{08EE929B-EC33-4F38-B21B-BCF4527B62C0}">
      <dgm:prSet/>
      <dgm:spPr/>
      <dgm:t>
        <a:bodyPr/>
        <a:lstStyle/>
        <a:p>
          <a:endParaRPr lang="en-AU"/>
        </a:p>
      </dgm:t>
    </dgm:pt>
    <dgm:pt modelId="{13C2EC64-E2E7-451D-979F-CAD68C35BBB3}">
      <dgm:prSet phldrT="[Text]"/>
      <dgm:spPr/>
      <dgm:t>
        <a:bodyPr/>
        <a:lstStyle/>
        <a:p>
          <a:endParaRPr lang="en-AU" dirty="0"/>
        </a:p>
      </dgm:t>
    </dgm:pt>
    <dgm:pt modelId="{18E901CF-579A-4EE9-B9D5-03620C71983D}" type="parTrans" cxnId="{132741E1-861E-42E5-976A-8E5A9B1A8319}">
      <dgm:prSet/>
      <dgm:spPr/>
      <dgm:t>
        <a:bodyPr/>
        <a:lstStyle/>
        <a:p>
          <a:endParaRPr lang="en-AU"/>
        </a:p>
      </dgm:t>
    </dgm:pt>
    <dgm:pt modelId="{940D3DFC-4C4C-46DF-AC0F-D410DDD889E9}" type="sibTrans" cxnId="{132741E1-861E-42E5-976A-8E5A9B1A8319}">
      <dgm:prSet/>
      <dgm:spPr/>
      <dgm:t>
        <a:bodyPr/>
        <a:lstStyle/>
        <a:p>
          <a:endParaRPr lang="en-AU"/>
        </a:p>
      </dgm:t>
    </dgm:pt>
    <dgm:pt modelId="{8127A3DE-7740-4654-A3B6-7CF350B5D9D1}">
      <dgm:prSet phldrT="[Text]"/>
      <dgm:spPr/>
      <dgm:t>
        <a:bodyPr/>
        <a:lstStyle/>
        <a:p>
          <a:r>
            <a:rPr lang="en-AU" dirty="0"/>
            <a:t>Data extracted, numerative and ethnographic content analysis (Grbich, 2013), and thematic analysis (Braun &amp; Clark, 2006)</a:t>
          </a:r>
        </a:p>
      </dgm:t>
    </dgm:pt>
    <dgm:pt modelId="{8C9FA983-6894-4599-A078-5C57B3FF23FF}" type="parTrans" cxnId="{18AC6D76-2E1F-4D87-B53E-DAD9CFCECD03}">
      <dgm:prSet/>
      <dgm:spPr/>
      <dgm:t>
        <a:bodyPr/>
        <a:lstStyle/>
        <a:p>
          <a:endParaRPr lang="en-AU"/>
        </a:p>
      </dgm:t>
    </dgm:pt>
    <dgm:pt modelId="{18BE7011-1C1A-4BBE-B5B9-D6E2E27DD3C0}" type="sibTrans" cxnId="{18AC6D76-2E1F-4D87-B53E-DAD9CFCECD03}">
      <dgm:prSet/>
      <dgm:spPr/>
      <dgm:t>
        <a:bodyPr/>
        <a:lstStyle/>
        <a:p>
          <a:endParaRPr lang="en-AU"/>
        </a:p>
      </dgm:t>
    </dgm:pt>
    <dgm:pt modelId="{A2DE8022-5EEF-4D00-B5F5-9F2D95632FE1}">
      <dgm:prSet phldrT="[Text]"/>
      <dgm:spPr/>
      <dgm:t>
        <a:bodyPr/>
        <a:lstStyle/>
        <a:p>
          <a:endParaRPr lang="en-AU" dirty="0"/>
        </a:p>
      </dgm:t>
    </dgm:pt>
    <dgm:pt modelId="{11AD8297-4FD2-4902-B101-BDA8E2B28844}" type="parTrans" cxnId="{86DE2C2D-041A-47A0-8E66-47D0E45F2124}">
      <dgm:prSet/>
      <dgm:spPr/>
      <dgm:t>
        <a:bodyPr/>
        <a:lstStyle/>
        <a:p>
          <a:endParaRPr lang="en-AU"/>
        </a:p>
      </dgm:t>
    </dgm:pt>
    <dgm:pt modelId="{C6D72EBC-72B8-4BAB-907E-B5C0B411DFD7}" type="sibTrans" cxnId="{86DE2C2D-041A-47A0-8E66-47D0E45F2124}">
      <dgm:prSet/>
      <dgm:spPr/>
      <dgm:t>
        <a:bodyPr/>
        <a:lstStyle/>
        <a:p>
          <a:endParaRPr lang="en-AU"/>
        </a:p>
      </dgm:t>
    </dgm:pt>
    <dgm:pt modelId="{800558E5-CA5D-4295-AD24-1C841F43DE8E}">
      <dgm:prSet phldrT="[Text]"/>
      <dgm:spPr/>
      <dgm:t>
        <a:bodyPr/>
        <a:lstStyle/>
        <a:p>
          <a:r>
            <a:rPr lang="en-AU" dirty="0"/>
            <a:t>5 databases, journals and key websites</a:t>
          </a:r>
        </a:p>
      </dgm:t>
    </dgm:pt>
    <dgm:pt modelId="{341DE1BE-2A1B-404F-8222-D92E41D4F2C6}" type="parTrans" cxnId="{F74FD1B7-B7C8-482F-906D-B0B65A611B33}">
      <dgm:prSet/>
      <dgm:spPr/>
      <dgm:t>
        <a:bodyPr/>
        <a:lstStyle/>
        <a:p>
          <a:endParaRPr lang="en-AU"/>
        </a:p>
      </dgm:t>
    </dgm:pt>
    <dgm:pt modelId="{DAFFC2CE-CB5C-4866-988B-422712C734CC}" type="sibTrans" cxnId="{F74FD1B7-B7C8-482F-906D-B0B65A611B33}">
      <dgm:prSet/>
      <dgm:spPr/>
      <dgm:t>
        <a:bodyPr/>
        <a:lstStyle/>
        <a:p>
          <a:endParaRPr lang="en-AU"/>
        </a:p>
      </dgm:t>
    </dgm:pt>
    <dgm:pt modelId="{292D4DA3-9CC1-428D-8506-C3D18584A94B}" type="pres">
      <dgm:prSet presAssocID="{D8088DA7-BC73-4CA7-B652-3CCC777B3756}" presName="linearFlow" presStyleCnt="0">
        <dgm:presLayoutVars>
          <dgm:dir/>
          <dgm:animLvl val="lvl"/>
          <dgm:resizeHandles val="exact"/>
        </dgm:presLayoutVars>
      </dgm:prSet>
      <dgm:spPr/>
    </dgm:pt>
    <dgm:pt modelId="{F09FA7DB-4671-4D81-922D-C6A9D2F910D5}" type="pres">
      <dgm:prSet presAssocID="{30F1BF1D-6204-4668-B33E-A6AB3BA9806F}" presName="composite" presStyleCnt="0"/>
      <dgm:spPr/>
    </dgm:pt>
    <dgm:pt modelId="{35916E90-1101-4641-9AFD-CE60ACA15985}" type="pres">
      <dgm:prSet presAssocID="{30F1BF1D-6204-4668-B33E-A6AB3BA9806F}" presName="parentText" presStyleLbl="alignNode1" presStyleIdx="0" presStyleCnt="4">
        <dgm:presLayoutVars>
          <dgm:chMax val="1"/>
          <dgm:bulletEnabled val="1"/>
        </dgm:presLayoutVars>
      </dgm:prSet>
      <dgm:spPr/>
    </dgm:pt>
    <dgm:pt modelId="{8B549F78-F04E-41EE-ADFB-B82DA3BB5F00}" type="pres">
      <dgm:prSet presAssocID="{30F1BF1D-6204-4668-B33E-A6AB3BA9806F}" presName="descendantText" presStyleLbl="alignAcc1" presStyleIdx="0" presStyleCnt="4">
        <dgm:presLayoutVars>
          <dgm:bulletEnabled val="1"/>
        </dgm:presLayoutVars>
      </dgm:prSet>
      <dgm:spPr/>
    </dgm:pt>
    <dgm:pt modelId="{CCE2147B-14F2-41D7-B661-612B444501E7}" type="pres">
      <dgm:prSet presAssocID="{05DB4446-3497-4A38-BFEB-B793DA80788B}" presName="sp" presStyleCnt="0"/>
      <dgm:spPr/>
    </dgm:pt>
    <dgm:pt modelId="{E78B9388-6BBF-4C04-80F6-F659069335BF}" type="pres">
      <dgm:prSet presAssocID="{268BD9E9-63CF-474E-986E-286D40D355E3}" presName="composite" presStyleCnt="0"/>
      <dgm:spPr/>
    </dgm:pt>
    <dgm:pt modelId="{3E40C92C-5B50-48FE-BE3F-084B84609127}" type="pres">
      <dgm:prSet presAssocID="{268BD9E9-63CF-474E-986E-286D40D355E3}" presName="parentText" presStyleLbl="alignNode1" presStyleIdx="1" presStyleCnt="4">
        <dgm:presLayoutVars>
          <dgm:chMax val="1"/>
          <dgm:bulletEnabled val="1"/>
        </dgm:presLayoutVars>
      </dgm:prSet>
      <dgm:spPr/>
    </dgm:pt>
    <dgm:pt modelId="{280B71C6-3A2B-4291-BD6E-AAF2CD8F907E}" type="pres">
      <dgm:prSet presAssocID="{268BD9E9-63CF-474E-986E-286D40D355E3}" presName="descendantText" presStyleLbl="alignAcc1" presStyleIdx="1" presStyleCnt="4">
        <dgm:presLayoutVars>
          <dgm:bulletEnabled val="1"/>
        </dgm:presLayoutVars>
      </dgm:prSet>
      <dgm:spPr/>
    </dgm:pt>
    <dgm:pt modelId="{1F6C7447-59F4-450C-A790-B945C7AB4D2D}" type="pres">
      <dgm:prSet presAssocID="{2D467710-C489-48E7-9271-293B1BCA01BF}" presName="sp" presStyleCnt="0"/>
      <dgm:spPr/>
    </dgm:pt>
    <dgm:pt modelId="{CD02659F-CEB6-44B1-921F-A6683835BB80}" type="pres">
      <dgm:prSet presAssocID="{3644C57D-056A-4AF5-9374-5CB7A2A62440}" presName="composite" presStyleCnt="0"/>
      <dgm:spPr/>
    </dgm:pt>
    <dgm:pt modelId="{DD67DDA5-1811-451D-8AB1-C1A863FB074A}" type="pres">
      <dgm:prSet presAssocID="{3644C57D-056A-4AF5-9374-5CB7A2A62440}" presName="parentText" presStyleLbl="alignNode1" presStyleIdx="2" presStyleCnt="4">
        <dgm:presLayoutVars>
          <dgm:chMax val="1"/>
          <dgm:bulletEnabled val="1"/>
        </dgm:presLayoutVars>
      </dgm:prSet>
      <dgm:spPr/>
    </dgm:pt>
    <dgm:pt modelId="{B7DCB4D6-1959-4E21-AD34-3E12B877759F}" type="pres">
      <dgm:prSet presAssocID="{3644C57D-056A-4AF5-9374-5CB7A2A62440}" presName="descendantText" presStyleLbl="alignAcc1" presStyleIdx="2" presStyleCnt="4">
        <dgm:presLayoutVars>
          <dgm:bulletEnabled val="1"/>
        </dgm:presLayoutVars>
      </dgm:prSet>
      <dgm:spPr/>
    </dgm:pt>
    <dgm:pt modelId="{9AD90231-87E5-4C65-9738-3A2094AEA2B4}" type="pres">
      <dgm:prSet presAssocID="{CA5C710D-3D79-4C9D-B927-1E650835A61C}" presName="sp" presStyleCnt="0"/>
      <dgm:spPr/>
    </dgm:pt>
    <dgm:pt modelId="{819AEFBA-B2A8-4D8E-8BFB-047946BB5349}" type="pres">
      <dgm:prSet presAssocID="{F880FF5C-7932-4774-ACEC-7E5F7F35F8E0}" presName="composite" presStyleCnt="0"/>
      <dgm:spPr/>
    </dgm:pt>
    <dgm:pt modelId="{8AE3376F-B072-4370-8B3D-A8883966D10F}" type="pres">
      <dgm:prSet presAssocID="{F880FF5C-7932-4774-ACEC-7E5F7F35F8E0}" presName="parentText" presStyleLbl="alignNode1" presStyleIdx="3" presStyleCnt="4">
        <dgm:presLayoutVars>
          <dgm:chMax val="1"/>
          <dgm:bulletEnabled val="1"/>
        </dgm:presLayoutVars>
      </dgm:prSet>
      <dgm:spPr/>
    </dgm:pt>
    <dgm:pt modelId="{10EF929B-2DC4-4A4A-A527-24382AC9325F}" type="pres">
      <dgm:prSet presAssocID="{F880FF5C-7932-4774-ACEC-7E5F7F35F8E0}" presName="descendantText" presStyleLbl="alignAcc1" presStyleIdx="3" presStyleCnt="4">
        <dgm:presLayoutVars>
          <dgm:bulletEnabled val="1"/>
        </dgm:presLayoutVars>
      </dgm:prSet>
      <dgm:spPr/>
    </dgm:pt>
  </dgm:ptLst>
  <dgm:cxnLst>
    <dgm:cxn modelId="{265FB404-9910-4D43-BD78-5FA6BA173765}" srcId="{3644C57D-056A-4AF5-9374-5CB7A2A62440}" destId="{1E41C82D-9371-4BE4-B99D-53CBF7F01D09}" srcOrd="0" destOrd="0" parTransId="{47B4824A-A2EE-46EC-95AE-070B532A9C03}" sibTransId="{257AD53A-6AB7-4724-B5D8-B759210938BB}"/>
    <dgm:cxn modelId="{FAE05012-4E0C-425A-A5B1-4828D45D5D8D}" srcId="{D8088DA7-BC73-4CA7-B652-3CCC777B3756}" destId="{30F1BF1D-6204-4668-B33E-A6AB3BA9806F}" srcOrd="0" destOrd="0" parTransId="{3F26FC7E-2523-4407-9131-E341627E003A}" sibTransId="{05DB4446-3497-4A38-BFEB-B793DA80788B}"/>
    <dgm:cxn modelId="{6DFF5E1B-33E1-46CC-9C0C-246C0E216265}" srcId="{D8088DA7-BC73-4CA7-B652-3CCC777B3756}" destId="{3644C57D-056A-4AF5-9374-5CB7A2A62440}" srcOrd="2" destOrd="0" parTransId="{921E4364-736D-4D6E-A0B6-C48427B75371}" sibTransId="{CA5C710D-3D79-4C9D-B927-1E650835A61C}"/>
    <dgm:cxn modelId="{79279B2B-B06F-4465-9789-6F4739524939}" type="presOf" srcId="{4D27CB7C-658C-4B50-806D-2370F400FA7A}" destId="{8B549F78-F04E-41EE-ADFB-B82DA3BB5F00}" srcOrd="0" destOrd="1" presId="urn:microsoft.com/office/officeart/2005/8/layout/chevron2"/>
    <dgm:cxn modelId="{C9E7C22B-191D-4215-90DC-06EED17A7F71}" type="presOf" srcId="{13C2EC64-E2E7-451D-979F-CAD68C35BBB3}" destId="{10EF929B-2DC4-4A4A-A527-24382AC9325F}" srcOrd="0" destOrd="0" presId="urn:microsoft.com/office/officeart/2005/8/layout/chevron2"/>
    <dgm:cxn modelId="{86DE2C2D-041A-47A0-8E66-47D0E45F2124}" srcId="{F880FF5C-7932-4774-ACEC-7E5F7F35F8E0}" destId="{A2DE8022-5EEF-4D00-B5F5-9F2D95632FE1}" srcOrd="2" destOrd="0" parTransId="{11AD8297-4FD2-4902-B101-BDA8E2B28844}" sibTransId="{C6D72EBC-72B8-4BAB-907E-B5C0B411DFD7}"/>
    <dgm:cxn modelId="{4AEE7D5B-888B-4798-9647-D5F95E1C6776}" type="presOf" srcId="{1E41C82D-9371-4BE4-B99D-53CBF7F01D09}" destId="{B7DCB4D6-1959-4E21-AD34-3E12B877759F}" srcOrd="0" destOrd="0" presId="urn:microsoft.com/office/officeart/2005/8/layout/chevron2"/>
    <dgm:cxn modelId="{BA7FC845-0516-4738-9ED5-65660C1235FA}" type="presOf" srcId="{7053DE41-0AFB-4D2E-8C8E-B16EFC7F0270}" destId="{8B549F78-F04E-41EE-ADFB-B82DA3BB5F00}" srcOrd="0" destOrd="0" presId="urn:microsoft.com/office/officeart/2005/8/layout/chevron2"/>
    <dgm:cxn modelId="{0EDE2E6C-1411-4577-AA72-FFC8C65329B1}" type="presOf" srcId="{268BD9E9-63CF-474E-986E-286D40D355E3}" destId="{3E40C92C-5B50-48FE-BE3F-084B84609127}" srcOrd="0" destOrd="0" presId="urn:microsoft.com/office/officeart/2005/8/layout/chevron2"/>
    <dgm:cxn modelId="{CC09DC6C-ED6F-44D8-8AA4-3DBD2645F5B4}" srcId="{268BD9E9-63CF-474E-986E-286D40D355E3}" destId="{59986A67-4164-4C60-A70C-C06C75ABC2CB}" srcOrd="0" destOrd="0" parTransId="{A8693FA6-E192-427D-A073-19D68C8D2938}" sibTransId="{5185569A-772F-4327-B4C1-6F95F271DDE6}"/>
    <dgm:cxn modelId="{3379B14E-F5DF-4990-8E89-289E6B49EB97}" srcId="{D8088DA7-BC73-4CA7-B652-3CCC777B3756}" destId="{268BD9E9-63CF-474E-986E-286D40D355E3}" srcOrd="1" destOrd="0" parTransId="{F508EC44-F25A-4BB3-870F-5E7B3CB2311D}" sibTransId="{2D467710-C489-48E7-9271-293B1BCA01BF}"/>
    <dgm:cxn modelId="{36787E4F-312C-4D54-B375-95EF2C6B8C3E}" type="presOf" srcId="{F880FF5C-7932-4774-ACEC-7E5F7F35F8E0}" destId="{8AE3376F-B072-4370-8B3D-A8883966D10F}" srcOrd="0" destOrd="0" presId="urn:microsoft.com/office/officeart/2005/8/layout/chevron2"/>
    <dgm:cxn modelId="{B98A3251-CF7F-40AC-AD27-261CFB620420}" type="presOf" srcId="{30F1BF1D-6204-4668-B33E-A6AB3BA9806F}" destId="{35916E90-1101-4641-9AFD-CE60ACA15985}" srcOrd="0" destOrd="0" presId="urn:microsoft.com/office/officeart/2005/8/layout/chevron2"/>
    <dgm:cxn modelId="{83B34E52-3A52-4075-8A64-4FBB0D26B95D}" srcId="{3644C57D-056A-4AF5-9374-5CB7A2A62440}" destId="{A62AB96D-DE5C-4760-AAC8-5641F47F3A20}" srcOrd="1" destOrd="0" parTransId="{E4583FE7-3910-401D-85C3-1BAF2E8FE5C5}" sibTransId="{B9099C56-55ED-4A67-873B-3A683D4B4D1F}"/>
    <dgm:cxn modelId="{18AC6D76-2E1F-4D87-B53E-DAD9CFCECD03}" srcId="{F880FF5C-7932-4774-ACEC-7E5F7F35F8E0}" destId="{8127A3DE-7740-4654-A3B6-7CF350B5D9D1}" srcOrd="1" destOrd="0" parTransId="{8C9FA983-6894-4599-A078-5C57B3FF23FF}" sibTransId="{18BE7011-1C1A-4BBE-B5B9-D6E2E27DD3C0}"/>
    <dgm:cxn modelId="{08EE929B-EC33-4F38-B21B-BCF4527B62C0}" srcId="{D8088DA7-BC73-4CA7-B652-3CCC777B3756}" destId="{F880FF5C-7932-4774-ACEC-7E5F7F35F8E0}" srcOrd="3" destOrd="0" parTransId="{423DF1E6-C81F-4185-BDF0-4874D2C21C39}" sibTransId="{77FCC71F-C733-4877-8346-B23382611256}"/>
    <dgm:cxn modelId="{2DCC609D-5C68-44D3-91A3-2B4B835DEA03}" type="presOf" srcId="{6A6DD6C8-701F-47F3-B390-A092763E1A2C}" destId="{280B71C6-3A2B-4291-BD6E-AAF2CD8F907E}" srcOrd="0" destOrd="1" presId="urn:microsoft.com/office/officeart/2005/8/layout/chevron2"/>
    <dgm:cxn modelId="{284164B5-4197-4932-B2C6-E3B087AA7166}" type="presOf" srcId="{8127A3DE-7740-4654-A3B6-7CF350B5D9D1}" destId="{10EF929B-2DC4-4A4A-A527-24382AC9325F}" srcOrd="0" destOrd="1" presId="urn:microsoft.com/office/officeart/2005/8/layout/chevron2"/>
    <dgm:cxn modelId="{F74FD1B7-B7C8-482F-906D-B0B65A611B33}" srcId="{268BD9E9-63CF-474E-986E-286D40D355E3}" destId="{800558E5-CA5D-4295-AD24-1C841F43DE8E}" srcOrd="2" destOrd="0" parTransId="{341DE1BE-2A1B-404F-8222-D92E41D4F2C6}" sibTransId="{DAFFC2CE-CB5C-4866-988B-422712C734CC}"/>
    <dgm:cxn modelId="{F280E4BF-ED73-4CCD-B1FE-06A068C058D2}" srcId="{30F1BF1D-6204-4668-B33E-A6AB3BA9806F}" destId="{7053DE41-0AFB-4D2E-8C8E-B16EFC7F0270}" srcOrd="0" destOrd="0" parTransId="{0B39EA8D-4DCD-4945-A289-6EF72838E0E4}" sibTransId="{132C7534-09C9-4FAC-99E9-6468B8C4A2B0}"/>
    <dgm:cxn modelId="{F736C2C7-328C-4427-9313-3E3058764509}" srcId="{268BD9E9-63CF-474E-986E-286D40D355E3}" destId="{6A6DD6C8-701F-47F3-B390-A092763E1A2C}" srcOrd="1" destOrd="0" parTransId="{B65CD37B-0C13-45E3-A247-A065A12527DA}" sibTransId="{C15BBB71-0B2B-4D38-B052-5E84A2C15079}"/>
    <dgm:cxn modelId="{D126C2D0-803F-460C-9924-A5A8BEB9E79F}" type="presOf" srcId="{D8088DA7-BC73-4CA7-B652-3CCC777B3756}" destId="{292D4DA3-9CC1-428D-8506-C3D18584A94B}" srcOrd="0" destOrd="0" presId="urn:microsoft.com/office/officeart/2005/8/layout/chevron2"/>
    <dgm:cxn modelId="{DFBF25D1-9C91-4C55-B963-087F2D62E5BA}" type="presOf" srcId="{3644C57D-056A-4AF5-9374-5CB7A2A62440}" destId="{DD67DDA5-1811-451D-8AB1-C1A863FB074A}" srcOrd="0" destOrd="0" presId="urn:microsoft.com/office/officeart/2005/8/layout/chevron2"/>
    <dgm:cxn modelId="{400D66DE-24CC-445F-9481-01C62F0F23DD}" type="presOf" srcId="{A2DE8022-5EEF-4D00-B5F5-9F2D95632FE1}" destId="{10EF929B-2DC4-4A4A-A527-24382AC9325F}" srcOrd="0" destOrd="2" presId="urn:microsoft.com/office/officeart/2005/8/layout/chevron2"/>
    <dgm:cxn modelId="{417BB9E0-7E90-4341-9A3A-CABBA52CC6DE}" type="presOf" srcId="{59986A67-4164-4C60-A70C-C06C75ABC2CB}" destId="{280B71C6-3A2B-4291-BD6E-AAF2CD8F907E}" srcOrd="0" destOrd="0" presId="urn:microsoft.com/office/officeart/2005/8/layout/chevron2"/>
    <dgm:cxn modelId="{132741E1-861E-42E5-976A-8E5A9B1A8319}" srcId="{F880FF5C-7932-4774-ACEC-7E5F7F35F8E0}" destId="{13C2EC64-E2E7-451D-979F-CAD68C35BBB3}" srcOrd="0" destOrd="0" parTransId="{18E901CF-579A-4EE9-B9D5-03620C71983D}" sibTransId="{940D3DFC-4C4C-46DF-AC0F-D410DDD889E9}"/>
    <dgm:cxn modelId="{310243F1-F82C-4BDF-9AFB-6F8FE5974ADA}" type="presOf" srcId="{800558E5-CA5D-4295-AD24-1C841F43DE8E}" destId="{280B71C6-3A2B-4291-BD6E-AAF2CD8F907E}" srcOrd="0" destOrd="2" presId="urn:microsoft.com/office/officeart/2005/8/layout/chevron2"/>
    <dgm:cxn modelId="{28E4DBF8-0CF7-4031-95E0-C7DE7C326899}" srcId="{30F1BF1D-6204-4668-B33E-A6AB3BA9806F}" destId="{4D27CB7C-658C-4B50-806D-2370F400FA7A}" srcOrd="1" destOrd="0" parTransId="{8DD26CA8-6516-438D-9895-CA9017F2AF39}" sibTransId="{0FCE5C35-F713-4340-93AD-80904B712BF8}"/>
    <dgm:cxn modelId="{F11EB5FF-6A01-490C-8CF5-83A3A066E7BB}" type="presOf" srcId="{A62AB96D-DE5C-4760-AAC8-5641F47F3A20}" destId="{B7DCB4D6-1959-4E21-AD34-3E12B877759F}" srcOrd="0" destOrd="1" presId="urn:microsoft.com/office/officeart/2005/8/layout/chevron2"/>
    <dgm:cxn modelId="{3FA60E6F-50E1-487E-9017-5F4215E8D772}" type="presParOf" srcId="{292D4DA3-9CC1-428D-8506-C3D18584A94B}" destId="{F09FA7DB-4671-4D81-922D-C6A9D2F910D5}" srcOrd="0" destOrd="0" presId="urn:microsoft.com/office/officeart/2005/8/layout/chevron2"/>
    <dgm:cxn modelId="{0A83AC4C-50B1-4B93-AA21-B9DD8740AA82}" type="presParOf" srcId="{F09FA7DB-4671-4D81-922D-C6A9D2F910D5}" destId="{35916E90-1101-4641-9AFD-CE60ACA15985}" srcOrd="0" destOrd="0" presId="urn:microsoft.com/office/officeart/2005/8/layout/chevron2"/>
    <dgm:cxn modelId="{B7EE714C-8F7B-46E9-9787-B44D63B8B395}" type="presParOf" srcId="{F09FA7DB-4671-4D81-922D-C6A9D2F910D5}" destId="{8B549F78-F04E-41EE-ADFB-B82DA3BB5F00}" srcOrd="1" destOrd="0" presId="urn:microsoft.com/office/officeart/2005/8/layout/chevron2"/>
    <dgm:cxn modelId="{251B605C-BAF3-4DF1-97E2-EB6E80FF3E24}" type="presParOf" srcId="{292D4DA3-9CC1-428D-8506-C3D18584A94B}" destId="{CCE2147B-14F2-41D7-B661-612B444501E7}" srcOrd="1" destOrd="0" presId="urn:microsoft.com/office/officeart/2005/8/layout/chevron2"/>
    <dgm:cxn modelId="{AFB10884-1E7B-4643-A749-FC49D164DD45}" type="presParOf" srcId="{292D4DA3-9CC1-428D-8506-C3D18584A94B}" destId="{E78B9388-6BBF-4C04-80F6-F659069335BF}" srcOrd="2" destOrd="0" presId="urn:microsoft.com/office/officeart/2005/8/layout/chevron2"/>
    <dgm:cxn modelId="{388DC1DD-7555-4228-9238-A267793E3062}" type="presParOf" srcId="{E78B9388-6BBF-4C04-80F6-F659069335BF}" destId="{3E40C92C-5B50-48FE-BE3F-084B84609127}" srcOrd="0" destOrd="0" presId="urn:microsoft.com/office/officeart/2005/8/layout/chevron2"/>
    <dgm:cxn modelId="{5285CA14-F326-4D91-B8B9-92871C456226}" type="presParOf" srcId="{E78B9388-6BBF-4C04-80F6-F659069335BF}" destId="{280B71C6-3A2B-4291-BD6E-AAF2CD8F907E}" srcOrd="1" destOrd="0" presId="urn:microsoft.com/office/officeart/2005/8/layout/chevron2"/>
    <dgm:cxn modelId="{6A8FA5F6-0956-4430-BE0D-886BCBF2A87B}" type="presParOf" srcId="{292D4DA3-9CC1-428D-8506-C3D18584A94B}" destId="{1F6C7447-59F4-450C-A790-B945C7AB4D2D}" srcOrd="3" destOrd="0" presId="urn:microsoft.com/office/officeart/2005/8/layout/chevron2"/>
    <dgm:cxn modelId="{C7CAA29E-2F6E-43A9-A373-178763E4D6C8}" type="presParOf" srcId="{292D4DA3-9CC1-428D-8506-C3D18584A94B}" destId="{CD02659F-CEB6-44B1-921F-A6683835BB80}" srcOrd="4" destOrd="0" presId="urn:microsoft.com/office/officeart/2005/8/layout/chevron2"/>
    <dgm:cxn modelId="{95BD6B03-A094-4F09-9930-7BD0A87428DF}" type="presParOf" srcId="{CD02659F-CEB6-44B1-921F-A6683835BB80}" destId="{DD67DDA5-1811-451D-8AB1-C1A863FB074A}" srcOrd="0" destOrd="0" presId="urn:microsoft.com/office/officeart/2005/8/layout/chevron2"/>
    <dgm:cxn modelId="{95906555-7FED-4FDF-B637-BF8EE7F66773}" type="presParOf" srcId="{CD02659F-CEB6-44B1-921F-A6683835BB80}" destId="{B7DCB4D6-1959-4E21-AD34-3E12B877759F}" srcOrd="1" destOrd="0" presId="urn:microsoft.com/office/officeart/2005/8/layout/chevron2"/>
    <dgm:cxn modelId="{798CF44B-6F75-4BED-BF07-34D39B7E5783}" type="presParOf" srcId="{292D4DA3-9CC1-428D-8506-C3D18584A94B}" destId="{9AD90231-87E5-4C65-9738-3A2094AEA2B4}" srcOrd="5" destOrd="0" presId="urn:microsoft.com/office/officeart/2005/8/layout/chevron2"/>
    <dgm:cxn modelId="{6DF7467B-E162-45D7-9970-DA2D4E1ED5D5}" type="presParOf" srcId="{292D4DA3-9CC1-428D-8506-C3D18584A94B}" destId="{819AEFBA-B2A8-4D8E-8BFB-047946BB5349}" srcOrd="6" destOrd="0" presId="urn:microsoft.com/office/officeart/2005/8/layout/chevron2"/>
    <dgm:cxn modelId="{8E1ADF49-BFA6-4D29-8FEA-47427A614AF9}" type="presParOf" srcId="{819AEFBA-B2A8-4D8E-8BFB-047946BB5349}" destId="{8AE3376F-B072-4370-8B3D-A8883966D10F}" srcOrd="0" destOrd="0" presId="urn:microsoft.com/office/officeart/2005/8/layout/chevron2"/>
    <dgm:cxn modelId="{8B109B44-D6FE-4F6E-81B1-7BFFDED5BDBD}" type="presParOf" srcId="{819AEFBA-B2A8-4D8E-8BFB-047946BB5349}" destId="{10EF929B-2DC4-4A4A-A527-24382AC9325F}"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9512A65-A2AF-41C8-AC17-A9C64316F5E2}" type="doc">
      <dgm:prSet loTypeId="urn:microsoft.com/office/officeart/2005/8/layout/radial6" loCatId="relationship" qsTypeId="urn:microsoft.com/office/officeart/2005/8/quickstyle/simple1" qsCatId="simple" csTypeId="urn:microsoft.com/office/officeart/2005/8/colors/accent2_1" csCatId="accent2" phldr="1"/>
      <dgm:spPr/>
      <dgm:t>
        <a:bodyPr/>
        <a:lstStyle/>
        <a:p>
          <a:endParaRPr lang="en-AU"/>
        </a:p>
      </dgm:t>
    </dgm:pt>
    <dgm:pt modelId="{63FA6B90-1270-4772-8167-6293FAC3DB73}">
      <dgm:prSet phldrT="[Text]" custT="1"/>
      <dgm:spPr/>
      <dgm:t>
        <a:bodyPr/>
        <a:lstStyle/>
        <a:p>
          <a:r>
            <a:rPr lang="en-AU" sz="2700" dirty="0"/>
            <a:t>Included articles</a:t>
          </a:r>
        </a:p>
        <a:p>
          <a:r>
            <a:rPr lang="en-AU" sz="1800" dirty="0"/>
            <a:t>(n=14)</a:t>
          </a:r>
        </a:p>
      </dgm:t>
    </dgm:pt>
    <dgm:pt modelId="{13122B63-2F99-4BCF-BF5B-D0AB6051B1DC}" type="parTrans" cxnId="{37227755-4416-4F1C-BB3B-FF4B15E81F67}">
      <dgm:prSet/>
      <dgm:spPr/>
      <dgm:t>
        <a:bodyPr/>
        <a:lstStyle/>
        <a:p>
          <a:endParaRPr lang="en-AU"/>
        </a:p>
      </dgm:t>
    </dgm:pt>
    <dgm:pt modelId="{835D1D33-C69C-4BB4-9486-F01AB29CEABD}" type="sibTrans" cxnId="{37227755-4416-4F1C-BB3B-FF4B15E81F67}">
      <dgm:prSet/>
      <dgm:spPr/>
      <dgm:t>
        <a:bodyPr/>
        <a:lstStyle/>
        <a:p>
          <a:endParaRPr lang="en-AU"/>
        </a:p>
      </dgm:t>
    </dgm:pt>
    <dgm:pt modelId="{33FA0A67-5959-4B70-9D75-4D56A3496D7E}">
      <dgm:prSet phldrT="[Text]"/>
      <dgm:spPr/>
      <dgm:t>
        <a:bodyPr/>
        <a:lstStyle/>
        <a:p>
          <a:r>
            <a:rPr lang="en-AU" dirty="0"/>
            <a:t>Research location: 12 Aus, 2 USA</a:t>
          </a:r>
        </a:p>
      </dgm:t>
    </dgm:pt>
    <dgm:pt modelId="{F9F10428-1797-4838-AC92-8514E388C5CD}" type="parTrans" cxnId="{69D83EC4-FAE8-4FB8-AD55-83AA0CD180E4}">
      <dgm:prSet/>
      <dgm:spPr/>
      <dgm:t>
        <a:bodyPr/>
        <a:lstStyle/>
        <a:p>
          <a:endParaRPr lang="en-AU"/>
        </a:p>
      </dgm:t>
    </dgm:pt>
    <dgm:pt modelId="{6209A9CC-F69D-47D8-A2E2-24E586D908AC}" type="sibTrans" cxnId="{69D83EC4-FAE8-4FB8-AD55-83AA0CD180E4}">
      <dgm:prSet/>
      <dgm:spPr/>
      <dgm:t>
        <a:bodyPr/>
        <a:lstStyle/>
        <a:p>
          <a:endParaRPr lang="en-AU"/>
        </a:p>
      </dgm:t>
    </dgm:pt>
    <dgm:pt modelId="{62E5E57D-B91F-4659-8975-795152D8A540}">
      <dgm:prSet phldrT="[Text]"/>
      <dgm:spPr/>
      <dgm:t>
        <a:bodyPr/>
        <a:lstStyle/>
        <a:p>
          <a:r>
            <a:rPr lang="en-AU" dirty="0"/>
            <a:t>Design: 7 quant, 5 qual, 2 mixed methods (no longitudinal or evaluative designs)</a:t>
          </a:r>
        </a:p>
      </dgm:t>
    </dgm:pt>
    <dgm:pt modelId="{DD3AC680-8129-4A34-B0EA-16CE4D705434}" type="parTrans" cxnId="{DF238D01-2AB6-4077-A2C2-952CBC98BEB0}">
      <dgm:prSet/>
      <dgm:spPr/>
      <dgm:t>
        <a:bodyPr/>
        <a:lstStyle/>
        <a:p>
          <a:endParaRPr lang="en-AU"/>
        </a:p>
      </dgm:t>
    </dgm:pt>
    <dgm:pt modelId="{005FFF1F-2C10-4333-AA9B-D3A38094F12B}" type="sibTrans" cxnId="{DF238D01-2AB6-4077-A2C2-952CBC98BEB0}">
      <dgm:prSet/>
      <dgm:spPr/>
      <dgm:t>
        <a:bodyPr/>
        <a:lstStyle/>
        <a:p>
          <a:endParaRPr lang="en-AU"/>
        </a:p>
      </dgm:t>
    </dgm:pt>
    <dgm:pt modelId="{C346954F-F7B2-4C42-B3FA-B471E55C88CA}">
      <dgm:prSet phldrT="[Text]"/>
      <dgm:spPr/>
      <dgm:t>
        <a:bodyPr/>
        <a:lstStyle/>
        <a:p>
          <a:r>
            <a:rPr lang="en-AU" dirty="0"/>
            <a:t>Rurality: 12 papers related to regional campuses (1 to a rural campus, 1 spanning campuses)</a:t>
          </a:r>
        </a:p>
      </dgm:t>
    </dgm:pt>
    <dgm:pt modelId="{D634DDBD-347E-44C4-B4C7-3746C49B9818}" type="parTrans" cxnId="{D6FA1DEA-A16D-484E-BD88-68185447A2C8}">
      <dgm:prSet/>
      <dgm:spPr/>
      <dgm:t>
        <a:bodyPr/>
        <a:lstStyle/>
        <a:p>
          <a:endParaRPr lang="en-AU"/>
        </a:p>
      </dgm:t>
    </dgm:pt>
    <dgm:pt modelId="{40D24DA9-46E1-42C2-BFAF-8AC41241A26D}" type="sibTrans" cxnId="{D6FA1DEA-A16D-484E-BD88-68185447A2C8}">
      <dgm:prSet/>
      <dgm:spPr/>
      <dgm:t>
        <a:bodyPr/>
        <a:lstStyle/>
        <a:p>
          <a:endParaRPr lang="en-AU"/>
        </a:p>
      </dgm:t>
    </dgm:pt>
    <dgm:pt modelId="{4DE31ACE-66A9-4032-99B5-2B29B405EE5C}">
      <dgm:prSet phldrT="[Text]"/>
      <dgm:spPr/>
      <dgm:t>
        <a:bodyPr/>
        <a:lstStyle/>
        <a:p>
          <a:r>
            <a:rPr lang="en-AU" dirty="0"/>
            <a:t>Participant sub-cohort: 6-177 or not specifically reported</a:t>
          </a:r>
        </a:p>
      </dgm:t>
    </dgm:pt>
    <dgm:pt modelId="{39F0151E-D39E-4E04-959A-67D147486E79}" type="parTrans" cxnId="{662FA5ED-05F0-480E-B0D7-C046D9872505}">
      <dgm:prSet/>
      <dgm:spPr/>
      <dgm:t>
        <a:bodyPr/>
        <a:lstStyle/>
        <a:p>
          <a:endParaRPr lang="en-AU"/>
        </a:p>
      </dgm:t>
    </dgm:pt>
    <dgm:pt modelId="{F0BA5462-905B-4359-9E4D-6B28DD340173}" type="sibTrans" cxnId="{662FA5ED-05F0-480E-B0D7-C046D9872505}">
      <dgm:prSet/>
      <dgm:spPr/>
      <dgm:t>
        <a:bodyPr/>
        <a:lstStyle/>
        <a:p>
          <a:endParaRPr lang="en-AU"/>
        </a:p>
      </dgm:t>
    </dgm:pt>
    <dgm:pt modelId="{B67787BD-FB44-4E61-B52F-52DF34BD449E}">
      <dgm:prSet phldrT="[Text]"/>
      <dgm:spPr/>
      <dgm:t>
        <a:bodyPr/>
        <a:lstStyle/>
        <a:p>
          <a:r>
            <a:rPr lang="en-AU" dirty="0"/>
            <a:t>Students: social work, nursing/midwifery, OT, speech therapy, physiotherapy, dentistry/oral health, public health, psych</a:t>
          </a:r>
        </a:p>
      </dgm:t>
    </dgm:pt>
    <dgm:pt modelId="{90B71125-ED12-4F0E-872E-99D785E7FADA}" type="parTrans" cxnId="{6FF5A607-395F-4CB3-B8C4-53F0C7D98D7A}">
      <dgm:prSet/>
      <dgm:spPr/>
      <dgm:t>
        <a:bodyPr/>
        <a:lstStyle/>
        <a:p>
          <a:endParaRPr lang="en-AU"/>
        </a:p>
      </dgm:t>
    </dgm:pt>
    <dgm:pt modelId="{19F9EA8D-B0DB-49BE-B04D-EE230A69FEBD}" type="sibTrans" cxnId="{6FF5A607-395F-4CB3-B8C4-53F0C7D98D7A}">
      <dgm:prSet/>
      <dgm:spPr/>
      <dgm:t>
        <a:bodyPr/>
        <a:lstStyle/>
        <a:p>
          <a:endParaRPr lang="en-AU"/>
        </a:p>
      </dgm:t>
    </dgm:pt>
    <dgm:pt modelId="{EB82E29D-4C92-4BEB-BCE4-D5609DBBC942}">
      <dgm:prSet phldrT="[Text]"/>
      <dgm:spPr/>
      <dgm:t>
        <a:bodyPr/>
        <a:lstStyle/>
        <a:p>
          <a:r>
            <a:rPr lang="en-AU" dirty="0"/>
            <a:t>Student yr level: 5 studies included 1st yr, 2 included 2</a:t>
          </a:r>
          <a:r>
            <a:rPr lang="en-AU" baseline="30000" dirty="0"/>
            <a:t>nd</a:t>
          </a:r>
          <a:r>
            <a:rPr lang="en-AU" dirty="0"/>
            <a:t> yr, 4 included multiple yrs (3 did not report yr level)</a:t>
          </a:r>
        </a:p>
      </dgm:t>
    </dgm:pt>
    <dgm:pt modelId="{F20E21D2-11E0-439D-AB8D-8D2BB4609581}" type="parTrans" cxnId="{BE927824-CB53-480D-A18A-0ADBF4268233}">
      <dgm:prSet/>
      <dgm:spPr/>
      <dgm:t>
        <a:bodyPr/>
        <a:lstStyle/>
        <a:p>
          <a:endParaRPr lang="en-AU"/>
        </a:p>
      </dgm:t>
    </dgm:pt>
    <dgm:pt modelId="{7402804F-47E0-4904-844A-A63DD95EA213}" type="sibTrans" cxnId="{BE927824-CB53-480D-A18A-0ADBF4268233}">
      <dgm:prSet/>
      <dgm:spPr/>
      <dgm:t>
        <a:bodyPr/>
        <a:lstStyle/>
        <a:p>
          <a:endParaRPr lang="en-AU"/>
        </a:p>
      </dgm:t>
    </dgm:pt>
    <dgm:pt modelId="{409B9D80-2A5A-4F4D-9749-3C078B3B30CF}" type="pres">
      <dgm:prSet presAssocID="{99512A65-A2AF-41C8-AC17-A9C64316F5E2}" presName="Name0" presStyleCnt="0">
        <dgm:presLayoutVars>
          <dgm:chMax val="1"/>
          <dgm:dir/>
          <dgm:animLvl val="ctr"/>
          <dgm:resizeHandles val="exact"/>
        </dgm:presLayoutVars>
      </dgm:prSet>
      <dgm:spPr/>
    </dgm:pt>
    <dgm:pt modelId="{5161AEBF-3ABA-4C27-B9E7-3C0B028D0B1C}" type="pres">
      <dgm:prSet presAssocID="{63FA6B90-1270-4772-8167-6293FAC3DB73}" presName="centerShape" presStyleLbl="node0" presStyleIdx="0" presStyleCnt="1"/>
      <dgm:spPr/>
    </dgm:pt>
    <dgm:pt modelId="{C148F9D1-5E1B-4FEA-8C79-C6777F2761D6}" type="pres">
      <dgm:prSet presAssocID="{33FA0A67-5959-4B70-9D75-4D56A3496D7E}" presName="node" presStyleLbl="node1" presStyleIdx="0" presStyleCnt="6">
        <dgm:presLayoutVars>
          <dgm:bulletEnabled val="1"/>
        </dgm:presLayoutVars>
      </dgm:prSet>
      <dgm:spPr/>
    </dgm:pt>
    <dgm:pt modelId="{51F19DAB-EB0D-49FD-A709-10224772DC41}" type="pres">
      <dgm:prSet presAssocID="{33FA0A67-5959-4B70-9D75-4D56A3496D7E}" presName="dummy" presStyleCnt="0"/>
      <dgm:spPr/>
    </dgm:pt>
    <dgm:pt modelId="{6CD904BF-8B9C-4FC8-91AB-FD81DAD77740}" type="pres">
      <dgm:prSet presAssocID="{6209A9CC-F69D-47D8-A2E2-24E586D908AC}" presName="sibTrans" presStyleLbl="sibTrans2D1" presStyleIdx="0" presStyleCnt="6"/>
      <dgm:spPr/>
    </dgm:pt>
    <dgm:pt modelId="{A11E4211-A700-4286-BF79-AEDA51340FA7}" type="pres">
      <dgm:prSet presAssocID="{62E5E57D-B91F-4659-8975-795152D8A540}" presName="node" presStyleLbl="node1" presStyleIdx="1" presStyleCnt="6">
        <dgm:presLayoutVars>
          <dgm:bulletEnabled val="1"/>
        </dgm:presLayoutVars>
      </dgm:prSet>
      <dgm:spPr/>
    </dgm:pt>
    <dgm:pt modelId="{0A8A77D4-8FB2-4A88-B7B6-F404F116FCD7}" type="pres">
      <dgm:prSet presAssocID="{62E5E57D-B91F-4659-8975-795152D8A540}" presName="dummy" presStyleCnt="0"/>
      <dgm:spPr/>
    </dgm:pt>
    <dgm:pt modelId="{013413ED-42EB-4401-ABE6-8D8474E4EFC5}" type="pres">
      <dgm:prSet presAssocID="{005FFF1F-2C10-4333-AA9B-D3A38094F12B}" presName="sibTrans" presStyleLbl="sibTrans2D1" presStyleIdx="1" presStyleCnt="6"/>
      <dgm:spPr/>
    </dgm:pt>
    <dgm:pt modelId="{DE7F54FE-627D-4816-8092-213348752AE2}" type="pres">
      <dgm:prSet presAssocID="{C346954F-F7B2-4C42-B3FA-B471E55C88CA}" presName="node" presStyleLbl="node1" presStyleIdx="2" presStyleCnt="6">
        <dgm:presLayoutVars>
          <dgm:bulletEnabled val="1"/>
        </dgm:presLayoutVars>
      </dgm:prSet>
      <dgm:spPr/>
    </dgm:pt>
    <dgm:pt modelId="{59F059D4-ECC3-4484-9F12-559DEB3933C2}" type="pres">
      <dgm:prSet presAssocID="{C346954F-F7B2-4C42-B3FA-B471E55C88CA}" presName="dummy" presStyleCnt="0"/>
      <dgm:spPr/>
    </dgm:pt>
    <dgm:pt modelId="{82BA441D-56BB-48B8-9F43-C99332F974F9}" type="pres">
      <dgm:prSet presAssocID="{40D24DA9-46E1-42C2-BFAF-8AC41241A26D}" presName="sibTrans" presStyleLbl="sibTrans2D1" presStyleIdx="2" presStyleCnt="6"/>
      <dgm:spPr/>
    </dgm:pt>
    <dgm:pt modelId="{AB8922FE-0871-437C-99D2-12042942616F}" type="pres">
      <dgm:prSet presAssocID="{4DE31ACE-66A9-4032-99B5-2B29B405EE5C}" presName="node" presStyleLbl="node1" presStyleIdx="3" presStyleCnt="6">
        <dgm:presLayoutVars>
          <dgm:bulletEnabled val="1"/>
        </dgm:presLayoutVars>
      </dgm:prSet>
      <dgm:spPr/>
    </dgm:pt>
    <dgm:pt modelId="{7057CCE6-CE20-4B00-9350-663182A7896C}" type="pres">
      <dgm:prSet presAssocID="{4DE31ACE-66A9-4032-99B5-2B29B405EE5C}" presName="dummy" presStyleCnt="0"/>
      <dgm:spPr/>
    </dgm:pt>
    <dgm:pt modelId="{51CF3E22-DBA5-4BDC-B237-C0D1F3557EA2}" type="pres">
      <dgm:prSet presAssocID="{F0BA5462-905B-4359-9E4D-6B28DD340173}" presName="sibTrans" presStyleLbl="sibTrans2D1" presStyleIdx="3" presStyleCnt="6"/>
      <dgm:spPr/>
    </dgm:pt>
    <dgm:pt modelId="{09C1654F-E2D7-453B-AFC4-3E60DAC8CAB0}" type="pres">
      <dgm:prSet presAssocID="{B67787BD-FB44-4E61-B52F-52DF34BD449E}" presName="node" presStyleLbl="node1" presStyleIdx="4" presStyleCnt="6">
        <dgm:presLayoutVars>
          <dgm:bulletEnabled val="1"/>
        </dgm:presLayoutVars>
      </dgm:prSet>
      <dgm:spPr/>
    </dgm:pt>
    <dgm:pt modelId="{27DE4AE3-DCA9-4352-BB60-49D203D7D0B9}" type="pres">
      <dgm:prSet presAssocID="{B67787BD-FB44-4E61-B52F-52DF34BD449E}" presName="dummy" presStyleCnt="0"/>
      <dgm:spPr/>
    </dgm:pt>
    <dgm:pt modelId="{76D2C85E-E939-4949-B3E7-E08C2E35109C}" type="pres">
      <dgm:prSet presAssocID="{19F9EA8D-B0DB-49BE-B04D-EE230A69FEBD}" presName="sibTrans" presStyleLbl="sibTrans2D1" presStyleIdx="4" presStyleCnt="6"/>
      <dgm:spPr/>
    </dgm:pt>
    <dgm:pt modelId="{12A41213-9223-4BD9-9E2D-2B5B18607FAF}" type="pres">
      <dgm:prSet presAssocID="{EB82E29D-4C92-4BEB-BCE4-D5609DBBC942}" presName="node" presStyleLbl="node1" presStyleIdx="5" presStyleCnt="6">
        <dgm:presLayoutVars>
          <dgm:bulletEnabled val="1"/>
        </dgm:presLayoutVars>
      </dgm:prSet>
      <dgm:spPr/>
    </dgm:pt>
    <dgm:pt modelId="{10676C86-0258-446C-BA23-526E31428A17}" type="pres">
      <dgm:prSet presAssocID="{EB82E29D-4C92-4BEB-BCE4-D5609DBBC942}" presName="dummy" presStyleCnt="0"/>
      <dgm:spPr/>
    </dgm:pt>
    <dgm:pt modelId="{16F99F1F-B075-45B2-B631-25D0BE112130}" type="pres">
      <dgm:prSet presAssocID="{7402804F-47E0-4904-844A-A63DD95EA213}" presName="sibTrans" presStyleLbl="sibTrans2D1" presStyleIdx="5" presStyleCnt="6"/>
      <dgm:spPr/>
    </dgm:pt>
  </dgm:ptLst>
  <dgm:cxnLst>
    <dgm:cxn modelId="{DF238D01-2AB6-4077-A2C2-952CBC98BEB0}" srcId="{63FA6B90-1270-4772-8167-6293FAC3DB73}" destId="{62E5E57D-B91F-4659-8975-795152D8A540}" srcOrd="1" destOrd="0" parTransId="{DD3AC680-8129-4A34-B0EA-16CE4D705434}" sibTransId="{005FFF1F-2C10-4333-AA9B-D3A38094F12B}"/>
    <dgm:cxn modelId="{6FF5A607-395F-4CB3-B8C4-53F0C7D98D7A}" srcId="{63FA6B90-1270-4772-8167-6293FAC3DB73}" destId="{B67787BD-FB44-4E61-B52F-52DF34BD449E}" srcOrd="4" destOrd="0" parTransId="{90B71125-ED12-4F0E-872E-99D785E7FADA}" sibTransId="{19F9EA8D-B0DB-49BE-B04D-EE230A69FEBD}"/>
    <dgm:cxn modelId="{8466AB0F-A77F-452A-B053-ABB31BC9C45D}" type="presOf" srcId="{4DE31ACE-66A9-4032-99B5-2B29B405EE5C}" destId="{AB8922FE-0871-437C-99D2-12042942616F}" srcOrd="0" destOrd="0" presId="urn:microsoft.com/office/officeart/2005/8/layout/radial6"/>
    <dgm:cxn modelId="{35E08118-81FB-4DD9-8866-FA5989EB0D19}" type="presOf" srcId="{7402804F-47E0-4904-844A-A63DD95EA213}" destId="{16F99F1F-B075-45B2-B631-25D0BE112130}" srcOrd="0" destOrd="0" presId="urn:microsoft.com/office/officeart/2005/8/layout/radial6"/>
    <dgm:cxn modelId="{BE927824-CB53-480D-A18A-0ADBF4268233}" srcId="{63FA6B90-1270-4772-8167-6293FAC3DB73}" destId="{EB82E29D-4C92-4BEB-BCE4-D5609DBBC942}" srcOrd="5" destOrd="0" parTransId="{F20E21D2-11E0-439D-AB8D-8D2BB4609581}" sibTransId="{7402804F-47E0-4904-844A-A63DD95EA213}"/>
    <dgm:cxn modelId="{4D6A7432-2BC5-4885-8826-4CBDAB0D0E19}" type="presOf" srcId="{B67787BD-FB44-4E61-B52F-52DF34BD449E}" destId="{09C1654F-E2D7-453B-AFC4-3E60DAC8CAB0}" srcOrd="0" destOrd="0" presId="urn:microsoft.com/office/officeart/2005/8/layout/radial6"/>
    <dgm:cxn modelId="{227A8538-EF87-451A-8B6C-284E807F545B}" type="presOf" srcId="{19F9EA8D-B0DB-49BE-B04D-EE230A69FEBD}" destId="{76D2C85E-E939-4949-B3E7-E08C2E35109C}" srcOrd="0" destOrd="0" presId="urn:microsoft.com/office/officeart/2005/8/layout/radial6"/>
    <dgm:cxn modelId="{166D0239-FEF1-4A7B-A338-F84E13A68557}" type="presOf" srcId="{005FFF1F-2C10-4333-AA9B-D3A38094F12B}" destId="{013413ED-42EB-4401-ABE6-8D8474E4EFC5}" srcOrd="0" destOrd="0" presId="urn:microsoft.com/office/officeart/2005/8/layout/radial6"/>
    <dgm:cxn modelId="{AFA9D46E-6F85-419C-B772-C463A9D36ECB}" type="presOf" srcId="{33FA0A67-5959-4B70-9D75-4D56A3496D7E}" destId="{C148F9D1-5E1B-4FEA-8C79-C6777F2761D6}" srcOrd="0" destOrd="0" presId="urn:microsoft.com/office/officeart/2005/8/layout/radial6"/>
    <dgm:cxn modelId="{37227755-4416-4F1C-BB3B-FF4B15E81F67}" srcId="{99512A65-A2AF-41C8-AC17-A9C64316F5E2}" destId="{63FA6B90-1270-4772-8167-6293FAC3DB73}" srcOrd="0" destOrd="0" parTransId="{13122B63-2F99-4BCF-BF5B-D0AB6051B1DC}" sibTransId="{835D1D33-C69C-4BB4-9486-F01AB29CEABD}"/>
    <dgm:cxn modelId="{A9A3237A-473E-46F6-9630-E771EE0D671C}" type="presOf" srcId="{99512A65-A2AF-41C8-AC17-A9C64316F5E2}" destId="{409B9D80-2A5A-4F4D-9749-3C078B3B30CF}" srcOrd="0" destOrd="0" presId="urn:microsoft.com/office/officeart/2005/8/layout/radial6"/>
    <dgm:cxn modelId="{B237B28F-AC1B-468E-A6A4-AFE1A30FA763}" type="presOf" srcId="{62E5E57D-B91F-4659-8975-795152D8A540}" destId="{A11E4211-A700-4286-BF79-AEDA51340FA7}" srcOrd="0" destOrd="0" presId="urn:microsoft.com/office/officeart/2005/8/layout/radial6"/>
    <dgm:cxn modelId="{18D91091-6736-4CFF-9D1D-939FE1789BAD}" type="presOf" srcId="{C346954F-F7B2-4C42-B3FA-B471E55C88CA}" destId="{DE7F54FE-627D-4816-8092-213348752AE2}" srcOrd="0" destOrd="0" presId="urn:microsoft.com/office/officeart/2005/8/layout/radial6"/>
    <dgm:cxn modelId="{D2E91E9F-5C9F-4B2E-9256-06C4E171A6E4}" type="presOf" srcId="{40D24DA9-46E1-42C2-BFAF-8AC41241A26D}" destId="{82BA441D-56BB-48B8-9F43-C99332F974F9}" srcOrd="0" destOrd="0" presId="urn:microsoft.com/office/officeart/2005/8/layout/radial6"/>
    <dgm:cxn modelId="{69D83EC4-FAE8-4FB8-AD55-83AA0CD180E4}" srcId="{63FA6B90-1270-4772-8167-6293FAC3DB73}" destId="{33FA0A67-5959-4B70-9D75-4D56A3496D7E}" srcOrd="0" destOrd="0" parTransId="{F9F10428-1797-4838-AC92-8514E388C5CD}" sibTransId="{6209A9CC-F69D-47D8-A2E2-24E586D908AC}"/>
    <dgm:cxn modelId="{011615D3-2D79-420B-AF14-0368265937B6}" type="presOf" srcId="{63FA6B90-1270-4772-8167-6293FAC3DB73}" destId="{5161AEBF-3ABA-4C27-B9E7-3C0B028D0B1C}" srcOrd="0" destOrd="0" presId="urn:microsoft.com/office/officeart/2005/8/layout/radial6"/>
    <dgm:cxn modelId="{D42DE6D9-A5FD-4544-A6AD-B609866FB747}" type="presOf" srcId="{EB82E29D-4C92-4BEB-BCE4-D5609DBBC942}" destId="{12A41213-9223-4BD9-9E2D-2B5B18607FAF}" srcOrd="0" destOrd="0" presId="urn:microsoft.com/office/officeart/2005/8/layout/radial6"/>
    <dgm:cxn modelId="{D6FA1DEA-A16D-484E-BD88-68185447A2C8}" srcId="{63FA6B90-1270-4772-8167-6293FAC3DB73}" destId="{C346954F-F7B2-4C42-B3FA-B471E55C88CA}" srcOrd="2" destOrd="0" parTransId="{D634DDBD-347E-44C4-B4C7-3746C49B9818}" sibTransId="{40D24DA9-46E1-42C2-BFAF-8AC41241A26D}"/>
    <dgm:cxn modelId="{662FA5ED-05F0-480E-B0D7-C046D9872505}" srcId="{63FA6B90-1270-4772-8167-6293FAC3DB73}" destId="{4DE31ACE-66A9-4032-99B5-2B29B405EE5C}" srcOrd="3" destOrd="0" parTransId="{39F0151E-D39E-4E04-959A-67D147486E79}" sibTransId="{F0BA5462-905B-4359-9E4D-6B28DD340173}"/>
    <dgm:cxn modelId="{BAE198EF-9F72-4F77-8B69-3AB6D2F3632F}" type="presOf" srcId="{F0BA5462-905B-4359-9E4D-6B28DD340173}" destId="{51CF3E22-DBA5-4BDC-B237-C0D1F3557EA2}" srcOrd="0" destOrd="0" presId="urn:microsoft.com/office/officeart/2005/8/layout/radial6"/>
    <dgm:cxn modelId="{1CEE95F8-12C0-44A6-BE8A-169E670D6F99}" type="presOf" srcId="{6209A9CC-F69D-47D8-A2E2-24E586D908AC}" destId="{6CD904BF-8B9C-4FC8-91AB-FD81DAD77740}" srcOrd="0" destOrd="0" presId="urn:microsoft.com/office/officeart/2005/8/layout/radial6"/>
    <dgm:cxn modelId="{72F572EB-A79B-411A-84F2-9EFC9DCEE431}" type="presParOf" srcId="{409B9D80-2A5A-4F4D-9749-3C078B3B30CF}" destId="{5161AEBF-3ABA-4C27-B9E7-3C0B028D0B1C}" srcOrd="0" destOrd="0" presId="urn:microsoft.com/office/officeart/2005/8/layout/radial6"/>
    <dgm:cxn modelId="{82CD2B5A-3007-4DED-9669-CAAB45FD8DC8}" type="presParOf" srcId="{409B9D80-2A5A-4F4D-9749-3C078B3B30CF}" destId="{C148F9D1-5E1B-4FEA-8C79-C6777F2761D6}" srcOrd="1" destOrd="0" presId="urn:microsoft.com/office/officeart/2005/8/layout/radial6"/>
    <dgm:cxn modelId="{B0B4688E-ED10-4489-ADA9-D73795DFE45B}" type="presParOf" srcId="{409B9D80-2A5A-4F4D-9749-3C078B3B30CF}" destId="{51F19DAB-EB0D-49FD-A709-10224772DC41}" srcOrd="2" destOrd="0" presId="urn:microsoft.com/office/officeart/2005/8/layout/radial6"/>
    <dgm:cxn modelId="{4B74BC66-AB18-420A-B773-4FA4A8453C2C}" type="presParOf" srcId="{409B9D80-2A5A-4F4D-9749-3C078B3B30CF}" destId="{6CD904BF-8B9C-4FC8-91AB-FD81DAD77740}" srcOrd="3" destOrd="0" presId="urn:microsoft.com/office/officeart/2005/8/layout/radial6"/>
    <dgm:cxn modelId="{9149CD51-75D1-489E-9F81-94E0B36A5ED9}" type="presParOf" srcId="{409B9D80-2A5A-4F4D-9749-3C078B3B30CF}" destId="{A11E4211-A700-4286-BF79-AEDA51340FA7}" srcOrd="4" destOrd="0" presId="urn:microsoft.com/office/officeart/2005/8/layout/radial6"/>
    <dgm:cxn modelId="{A75BC110-9A85-432B-B95B-293198E72A78}" type="presParOf" srcId="{409B9D80-2A5A-4F4D-9749-3C078B3B30CF}" destId="{0A8A77D4-8FB2-4A88-B7B6-F404F116FCD7}" srcOrd="5" destOrd="0" presId="urn:microsoft.com/office/officeart/2005/8/layout/radial6"/>
    <dgm:cxn modelId="{661F4BAD-62C9-44B5-96EE-ADD2C6715DB8}" type="presParOf" srcId="{409B9D80-2A5A-4F4D-9749-3C078B3B30CF}" destId="{013413ED-42EB-4401-ABE6-8D8474E4EFC5}" srcOrd="6" destOrd="0" presId="urn:microsoft.com/office/officeart/2005/8/layout/radial6"/>
    <dgm:cxn modelId="{88F36517-6BE3-4F93-9582-51D8F2F4F13A}" type="presParOf" srcId="{409B9D80-2A5A-4F4D-9749-3C078B3B30CF}" destId="{DE7F54FE-627D-4816-8092-213348752AE2}" srcOrd="7" destOrd="0" presId="urn:microsoft.com/office/officeart/2005/8/layout/radial6"/>
    <dgm:cxn modelId="{3B61136D-0BD7-4958-A4D5-0C7DF8688BB1}" type="presParOf" srcId="{409B9D80-2A5A-4F4D-9749-3C078B3B30CF}" destId="{59F059D4-ECC3-4484-9F12-559DEB3933C2}" srcOrd="8" destOrd="0" presId="urn:microsoft.com/office/officeart/2005/8/layout/radial6"/>
    <dgm:cxn modelId="{D2831E96-E814-4B38-82ED-390A09696037}" type="presParOf" srcId="{409B9D80-2A5A-4F4D-9749-3C078B3B30CF}" destId="{82BA441D-56BB-48B8-9F43-C99332F974F9}" srcOrd="9" destOrd="0" presId="urn:microsoft.com/office/officeart/2005/8/layout/radial6"/>
    <dgm:cxn modelId="{DAF6D162-9A2D-45EE-97B0-4AAC6CDB667D}" type="presParOf" srcId="{409B9D80-2A5A-4F4D-9749-3C078B3B30CF}" destId="{AB8922FE-0871-437C-99D2-12042942616F}" srcOrd="10" destOrd="0" presId="urn:microsoft.com/office/officeart/2005/8/layout/radial6"/>
    <dgm:cxn modelId="{198F2DF6-A282-4B7B-8DAB-0B5921D7F053}" type="presParOf" srcId="{409B9D80-2A5A-4F4D-9749-3C078B3B30CF}" destId="{7057CCE6-CE20-4B00-9350-663182A7896C}" srcOrd="11" destOrd="0" presId="urn:microsoft.com/office/officeart/2005/8/layout/radial6"/>
    <dgm:cxn modelId="{73F1AF2B-9414-47F7-9762-1C30B33E1D6D}" type="presParOf" srcId="{409B9D80-2A5A-4F4D-9749-3C078B3B30CF}" destId="{51CF3E22-DBA5-4BDC-B237-C0D1F3557EA2}" srcOrd="12" destOrd="0" presId="urn:microsoft.com/office/officeart/2005/8/layout/radial6"/>
    <dgm:cxn modelId="{7045F7A4-B079-4140-9A33-5B344A30E4AC}" type="presParOf" srcId="{409B9D80-2A5A-4F4D-9749-3C078B3B30CF}" destId="{09C1654F-E2D7-453B-AFC4-3E60DAC8CAB0}" srcOrd="13" destOrd="0" presId="urn:microsoft.com/office/officeart/2005/8/layout/radial6"/>
    <dgm:cxn modelId="{626A295C-4A69-479A-BA05-E272AB380034}" type="presParOf" srcId="{409B9D80-2A5A-4F4D-9749-3C078B3B30CF}" destId="{27DE4AE3-DCA9-4352-BB60-49D203D7D0B9}" srcOrd="14" destOrd="0" presId="urn:microsoft.com/office/officeart/2005/8/layout/radial6"/>
    <dgm:cxn modelId="{FC80CD3F-D761-4BBA-BDEB-BD3CFA418BCE}" type="presParOf" srcId="{409B9D80-2A5A-4F4D-9749-3C078B3B30CF}" destId="{76D2C85E-E939-4949-B3E7-E08C2E35109C}" srcOrd="15" destOrd="0" presId="urn:microsoft.com/office/officeart/2005/8/layout/radial6"/>
    <dgm:cxn modelId="{5DA42C47-47BE-418A-A810-83D56D61F81B}" type="presParOf" srcId="{409B9D80-2A5A-4F4D-9749-3C078B3B30CF}" destId="{12A41213-9223-4BD9-9E2D-2B5B18607FAF}" srcOrd="16" destOrd="0" presId="urn:microsoft.com/office/officeart/2005/8/layout/radial6"/>
    <dgm:cxn modelId="{2F6D88F4-89C2-4AB9-901C-E82341B39C8F}" type="presParOf" srcId="{409B9D80-2A5A-4F4D-9749-3C078B3B30CF}" destId="{10676C86-0258-446C-BA23-526E31428A17}" srcOrd="17" destOrd="0" presId="urn:microsoft.com/office/officeart/2005/8/layout/radial6"/>
    <dgm:cxn modelId="{3BA8101E-8CAF-42FB-9241-5399219288CB}" type="presParOf" srcId="{409B9D80-2A5A-4F4D-9749-3C078B3B30CF}" destId="{16F99F1F-B075-45B2-B631-25D0BE112130}" srcOrd="18"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9512A65-A2AF-41C8-AC17-A9C64316F5E2}" type="doc">
      <dgm:prSet loTypeId="urn:microsoft.com/office/officeart/2005/8/layout/radial6" loCatId="relationship" qsTypeId="urn:microsoft.com/office/officeart/2005/8/quickstyle/simple1" qsCatId="simple" csTypeId="urn:microsoft.com/office/officeart/2005/8/colors/accent3_1" csCatId="accent3" phldr="1"/>
      <dgm:spPr/>
      <dgm:t>
        <a:bodyPr/>
        <a:lstStyle/>
        <a:p>
          <a:endParaRPr lang="en-AU"/>
        </a:p>
      </dgm:t>
    </dgm:pt>
    <dgm:pt modelId="{63FA6B90-1270-4772-8167-6293FAC3DB73}">
      <dgm:prSet phldrT="[Text]" custT="1"/>
      <dgm:spPr/>
      <dgm:t>
        <a:bodyPr/>
        <a:lstStyle/>
        <a:p>
          <a:r>
            <a:rPr lang="en-AU" sz="1700" dirty="0"/>
            <a:t>Rural, mature-aged nursing and allied health student  characteristics </a:t>
          </a:r>
          <a:r>
            <a:rPr lang="en-AU" sz="1400" dirty="0"/>
            <a:t>(n=10)</a:t>
          </a:r>
        </a:p>
      </dgm:t>
    </dgm:pt>
    <dgm:pt modelId="{13122B63-2F99-4BCF-BF5B-D0AB6051B1DC}" type="parTrans" cxnId="{37227755-4416-4F1C-BB3B-FF4B15E81F67}">
      <dgm:prSet/>
      <dgm:spPr/>
      <dgm:t>
        <a:bodyPr/>
        <a:lstStyle/>
        <a:p>
          <a:endParaRPr lang="en-AU"/>
        </a:p>
      </dgm:t>
    </dgm:pt>
    <dgm:pt modelId="{835D1D33-C69C-4BB4-9486-F01AB29CEABD}" type="sibTrans" cxnId="{37227755-4416-4F1C-BB3B-FF4B15E81F67}">
      <dgm:prSet/>
      <dgm:spPr/>
      <dgm:t>
        <a:bodyPr/>
        <a:lstStyle/>
        <a:p>
          <a:endParaRPr lang="en-AU"/>
        </a:p>
      </dgm:t>
    </dgm:pt>
    <dgm:pt modelId="{C99DEA77-AB0C-481B-AE76-754116A2FCA1}">
      <dgm:prSet phldrT="[Text]"/>
      <dgm:spPr/>
      <dgm:t>
        <a:bodyPr/>
        <a:lstStyle/>
        <a:p>
          <a:r>
            <a:rPr lang="en-AU" dirty="0"/>
            <a:t>Student</a:t>
          </a:r>
          <a:r>
            <a:rPr lang="en-AU" baseline="0" dirty="0"/>
            <a:t> knowledge, learning approach and curriculum preferences</a:t>
          </a:r>
          <a:endParaRPr lang="en-AU" dirty="0"/>
        </a:p>
      </dgm:t>
    </dgm:pt>
    <dgm:pt modelId="{9DBE7EA8-0096-41FE-849E-92AFEB64DB93}" type="parTrans" cxnId="{E32A589A-D109-47F9-BD25-99C7CBA626FA}">
      <dgm:prSet/>
      <dgm:spPr/>
      <dgm:t>
        <a:bodyPr/>
        <a:lstStyle/>
        <a:p>
          <a:endParaRPr lang="en-AU"/>
        </a:p>
      </dgm:t>
    </dgm:pt>
    <dgm:pt modelId="{6D7A7311-E0DF-4EA4-84C3-4087A79D3726}" type="sibTrans" cxnId="{E32A589A-D109-47F9-BD25-99C7CBA626FA}">
      <dgm:prSet/>
      <dgm:spPr/>
      <dgm:t>
        <a:bodyPr/>
        <a:lstStyle/>
        <a:p>
          <a:endParaRPr lang="en-AU"/>
        </a:p>
      </dgm:t>
    </dgm:pt>
    <dgm:pt modelId="{33FA0A67-5959-4B70-9D75-4D56A3496D7E}">
      <dgm:prSet phldrT="[Text]"/>
      <dgm:spPr/>
      <dgm:t>
        <a:bodyPr/>
        <a:lstStyle/>
        <a:p>
          <a:r>
            <a:rPr lang="en-AU" dirty="0"/>
            <a:t>Workload, work experience and financial issues</a:t>
          </a:r>
        </a:p>
      </dgm:t>
    </dgm:pt>
    <dgm:pt modelId="{F9F10428-1797-4838-AC92-8514E388C5CD}" type="parTrans" cxnId="{69D83EC4-FAE8-4FB8-AD55-83AA0CD180E4}">
      <dgm:prSet/>
      <dgm:spPr/>
      <dgm:t>
        <a:bodyPr/>
        <a:lstStyle/>
        <a:p>
          <a:endParaRPr lang="en-AU"/>
        </a:p>
      </dgm:t>
    </dgm:pt>
    <dgm:pt modelId="{6209A9CC-F69D-47D8-A2E2-24E586D908AC}" type="sibTrans" cxnId="{69D83EC4-FAE8-4FB8-AD55-83AA0CD180E4}">
      <dgm:prSet/>
      <dgm:spPr/>
      <dgm:t>
        <a:bodyPr/>
        <a:lstStyle/>
        <a:p>
          <a:endParaRPr lang="en-AU"/>
        </a:p>
      </dgm:t>
    </dgm:pt>
    <dgm:pt modelId="{62E5E57D-B91F-4659-8975-795152D8A540}">
      <dgm:prSet phldrT="[Text]"/>
      <dgm:spPr/>
      <dgm:t>
        <a:bodyPr/>
        <a:lstStyle/>
        <a:p>
          <a:r>
            <a:rPr lang="en-AU" dirty="0"/>
            <a:t>Personality and intention to practice</a:t>
          </a:r>
        </a:p>
      </dgm:t>
    </dgm:pt>
    <dgm:pt modelId="{DD3AC680-8129-4A34-B0EA-16CE4D705434}" type="parTrans" cxnId="{DF238D01-2AB6-4077-A2C2-952CBC98BEB0}">
      <dgm:prSet/>
      <dgm:spPr/>
      <dgm:t>
        <a:bodyPr/>
        <a:lstStyle/>
        <a:p>
          <a:endParaRPr lang="en-AU"/>
        </a:p>
      </dgm:t>
    </dgm:pt>
    <dgm:pt modelId="{005FFF1F-2C10-4333-AA9B-D3A38094F12B}" type="sibTrans" cxnId="{DF238D01-2AB6-4077-A2C2-952CBC98BEB0}">
      <dgm:prSet/>
      <dgm:spPr/>
      <dgm:t>
        <a:bodyPr/>
        <a:lstStyle/>
        <a:p>
          <a:endParaRPr lang="en-AU"/>
        </a:p>
      </dgm:t>
    </dgm:pt>
    <dgm:pt modelId="{C346954F-F7B2-4C42-B3FA-B471E55C88CA}">
      <dgm:prSet phldrT="[Text]"/>
      <dgm:spPr/>
      <dgm:t>
        <a:bodyPr/>
        <a:lstStyle/>
        <a:p>
          <a:r>
            <a:rPr lang="en-AU" dirty="0"/>
            <a:t>Rural, mature-aged nursing and allied health as a distinct cohort</a:t>
          </a:r>
        </a:p>
      </dgm:t>
    </dgm:pt>
    <dgm:pt modelId="{D634DDBD-347E-44C4-B4C7-3746C49B9818}" type="parTrans" cxnId="{D6FA1DEA-A16D-484E-BD88-68185447A2C8}">
      <dgm:prSet/>
      <dgm:spPr/>
      <dgm:t>
        <a:bodyPr/>
        <a:lstStyle/>
        <a:p>
          <a:endParaRPr lang="en-AU"/>
        </a:p>
      </dgm:t>
    </dgm:pt>
    <dgm:pt modelId="{40D24DA9-46E1-42C2-BFAF-8AC41241A26D}" type="sibTrans" cxnId="{D6FA1DEA-A16D-484E-BD88-68185447A2C8}">
      <dgm:prSet/>
      <dgm:spPr/>
      <dgm:t>
        <a:bodyPr/>
        <a:lstStyle/>
        <a:p>
          <a:endParaRPr lang="en-AU"/>
        </a:p>
      </dgm:t>
    </dgm:pt>
    <dgm:pt modelId="{3669D9BE-2969-492C-A16E-700883666169}">
      <dgm:prSet phldrT="[Text]"/>
      <dgm:spPr/>
      <dgm:t>
        <a:bodyPr/>
        <a:lstStyle/>
        <a:p>
          <a:r>
            <a:rPr lang="en-AU" dirty="0"/>
            <a:t>Non-university commitments included: parenting, family commitments, caregiving to family, work, household tasks and social commitments.</a:t>
          </a:r>
        </a:p>
      </dgm:t>
    </dgm:pt>
    <dgm:pt modelId="{C3CF59F5-01FF-4172-AD15-321E89DF0E8C}" type="parTrans" cxnId="{5329B11A-2890-4F4C-B9DE-E0E5E0DDBBB8}">
      <dgm:prSet/>
      <dgm:spPr/>
      <dgm:t>
        <a:bodyPr/>
        <a:lstStyle/>
        <a:p>
          <a:endParaRPr lang="en-AU"/>
        </a:p>
      </dgm:t>
    </dgm:pt>
    <dgm:pt modelId="{F619E890-6734-49EE-91E9-66BF9641CA02}" type="sibTrans" cxnId="{5329B11A-2890-4F4C-B9DE-E0E5E0DDBBB8}">
      <dgm:prSet/>
      <dgm:spPr/>
      <dgm:t>
        <a:bodyPr/>
        <a:lstStyle/>
        <a:p>
          <a:endParaRPr lang="en-AU"/>
        </a:p>
      </dgm:t>
    </dgm:pt>
    <dgm:pt modelId="{409B9D80-2A5A-4F4D-9749-3C078B3B30CF}" type="pres">
      <dgm:prSet presAssocID="{99512A65-A2AF-41C8-AC17-A9C64316F5E2}" presName="Name0" presStyleCnt="0">
        <dgm:presLayoutVars>
          <dgm:chMax val="1"/>
          <dgm:dir/>
          <dgm:animLvl val="ctr"/>
          <dgm:resizeHandles val="exact"/>
        </dgm:presLayoutVars>
      </dgm:prSet>
      <dgm:spPr/>
    </dgm:pt>
    <dgm:pt modelId="{5161AEBF-3ABA-4C27-B9E7-3C0B028D0B1C}" type="pres">
      <dgm:prSet presAssocID="{63FA6B90-1270-4772-8167-6293FAC3DB73}" presName="centerShape" presStyleLbl="node0" presStyleIdx="0" presStyleCnt="1"/>
      <dgm:spPr/>
    </dgm:pt>
    <dgm:pt modelId="{9EF5BA60-1E46-49A7-B27E-5DB6683ED218}" type="pres">
      <dgm:prSet presAssocID="{C99DEA77-AB0C-481B-AE76-754116A2FCA1}" presName="node" presStyleLbl="node1" presStyleIdx="0" presStyleCnt="5">
        <dgm:presLayoutVars>
          <dgm:bulletEnabled val="1"/>
        </dgm:presLayoutVars>
      </dgm:prSet>
      <dgm:spPr/>
    </dgm:pt>
    <dgm:pt modelId="{7356918C-B760-4D84-ADBE-A74BBDDAA3A4}" type="pres">
      <dgm:prSet presAssocID="{C99DEA77-AB0C-481B-AE76-754116A2FCA1}" presName="dummy" presStyleCnt="0"/>
      <dgm:spPr/>
    </dgm:pt>
    <dgm:pt modelId="{5DAA3A72-CC1F-4889-A1AB-C6DE7DECF2D7}" type="pres">
      <dgm:prSet presAssocID="{6D7A7311-E0DF-4EA4-84C3-4087A79D3726}" presName="sibTrans" presStyleLbl="sibTrans2D1" presStyleIdx="0" presStyleCnt="5"/>
      <dgm:spPr/>
    </dgm:pt>
    <dgm:pt modelId="{C148F9D1-5E1B-4FEA-8C79-C6777F2761D6}" type="pres">
      <dgm:prSet presAssocID="{33FA0A67-5959-4B70-9D75-4D56A3496D7E}" presName="node" presStyleLbl="node1" presStyleIdx="1" presStyleCnt="5">
        <dgm:presLayoutVars>
          <dgm:bulletEnabled val="1"/>
        </dgm:presLayoutVars>
      </dgm:prSet>
      <dgm:spPr/>
    </dgm:pt>
    <dgm:pt modelId="{51F19DAB-EB0D-49FD-A709-10224772DC41}" type="pres">
      <dgm:prSet presAssocID="{33FA0A67-5959-4B70-9D75-4D56A3496D7E}" presName="dummy" presStyleCnt="0"/>
      <dgm:spPr/>
    </dgm:pt>
    <dgm:pt modelId="{6CD904BF-8B9C-4FC8-91AB-FD81DAD77740}" type="pres">
      <dgm:prSet presAssocID="{6209A9CC-F69D-47D8-A2E2-24E586D908AC}" presName="sibTrans" presStyleLbl="sibTrans2D1" presStyleIdx="1" presStyleCnt="5"/>
      <dgm:spPr/>
    </dgm:pt>
    <dgm:pt modelId="{A11E4211-A700-4286-BF79-AEDA51340FA7}" type="pres">
      <dgm:prSet presAssocID="{62E5E57D-B91F-4659-8975-795152D8A540}" presName="node" presStyleLbl="node1" presStyleIdx="2" presStyleCnt="5">
        <dgm:presLayoutVars>
          <dgm:bulletEnabled val="1"/>
        </dgm:presLayoutVars>
      </dgm:prSet>
      <dgm:spPr/>
    </dgm:pt>
    <dgm:pt modelId="{0A8A77D4-8FB2-4A88-B7B6-F404F116FCD7}" type="pres">
      <dgm:prSet presAssocID="{62E5E57D-B91F-4659-8975-795152D8A540}" presName="dummy" presStyleCnt="0"/>
      <dgm:spPr/>
    </dgm:pt>
    <dgm:pt modelId="{013413ED-42EB-4401-ABE6-8D8474E4EFC5}" type="pres">
      <dgm:prSet presAssocID="{005FFF1F-2C10-4333-AA9B-D3A38094F12B}" presName="sibTrans" presStyleLbl="sibTrans2D1" presStyleIdx="2" presStyleCnt="5"/>
      <dgm:spPr/>
    </dgm:pt>
    <dgm:pt modelId="{DE7F54FE-627D-4816-8092-213348752AE2}" type="pres">
      <dgm:prSet presAssocID="{C346954F-F7B2-4C42-B3FA-B471E55C88CA}" presName="node" presStyleLbl="node1" presStyleIdx="3" presStyleCnt="5">
        <dgm:presLayoutVars>
          <dgm:bulletEnabled val="1"/>
        </dgm:presLayoutVars>
      </dgm:prSet>
      <dgm:spPr/>
    </dgm:pt>
    <dgm:pt modelId="{59F059D4-ECC3-4484-9F12-559DEB3933C2}" type="pres">
      <dgm:prSet presAssocID="{C346954F-F7B2-4C42-B3FA-B471E55C88CA}" presName="dummy" presStyleCnt="0"/>
      <dgm:spPr/>
    </dgm:pt>
    <dgm:pt modelId="{82BA441D-56BB-48B8-9F43-C99332F974F9}" type="pres">
      <dgm:prSet presAssocID="{40D24DA9-46E1-42C2-BFAF-8AC41241A26D}" presName="sibTrans" presStyleLbl="sibTrans2D1" presStyleIdx="3" presStyleCnt="5"/>
      <dgm:spPr/>
    </dgm:pt>
    <dgm:pt modelId="{1F5ABAAE-6A98-40C6-894E-0B62DC8E974F}" type="pres">
      <dgm:prSet presAssocID="{3669D9BE-2969-492C-A16E-700883666169}" presName="node" presStyleLbl="node1" presStyleIdx="4" presStyleCnt="5">
        <dgm:presLayoutVars>
          <dgm:bulletEnabled val="1"/>
        </dgm:presLayoutVars>
      </dgm:prSet>
      <dgm:spPr/>
    </dgm:pt>
    <dgm:pt modelId="{6F69658F-72E7-4F6F-892F-814FD0E90FD6}" type="pres">
      <dgm:prSet presAssocID="{3669D9BE-2969-492C-A16E-700883666169}" presName="dummy" presStyleCnt="0"/>
      <dgm:spPr/>
    </dgm:pt>
    <dgm:pt modelId="{F59E1E14-8F43-4CC2-B496-EF17B597E5EA}" type="pres">
      <dgm:prSet presAssocID="{F619E890-6734-49EE-91E9-66BF9641CA02}" presName="sibTrans" presStyleLbl="sibTrans2D1" presStyleIdx="4" presStyleCnt="5"/>
      <dgm:spPr/>
    </dgm:pt>
  </dgm:ptLst>
  <dgm:cxnLst>
    <dgm:cxn modelId="{DF238D01-2AB6-4077-A2C2-952CBC98BEB0}" srcId="{63FA6B90-1270-4772-8167-6293FAC3DB73}" destId="{62E5E57D-B91F-4659-8975-795152D8A540}" srcOrd="2" destOrd="0" parTransId="{DD3AC680-8129-4A34-B0EA-16CE4D705434}" sibTransId="{005FFF1F-2C10-4333-AA9B-D3A38094F12B}"/>
    <dgm:cxn modelId="{5329B11A-2890-4F4C-B9DE-E0E5E0DDBBB8}" srcId="{63FA6B90-1270-4772-8167-6293FAC3DB73}" destId="{3669D9BE-2969-492C-A16E-700883666169}" srcOrd="4" destOrd="0" parTransId="{C3CF59F5-01FF-4172-AD15-321E89DF0E8C}" sibTransId="{F619E890-6734-49EE-91E9-66BF9641CA02}"/>
    <dgm:cxn modelId="{04133C36-3843-45F6-B079-624A3F44EE04}" type="presOf" srcId="{6D7A7311-E0DF-4EA4-84C3-4087A79D3726}" destId="{5DAA3A72-CC1F-4889-A1AB-C6DE7DECF2D7}" srcOrd="0" destOrd="0" presId="urn:microsoft.com/office/officeart/2005/8/layout/radial6"/>
    <dgm:cxn modelId="{166D0239-FEF1-4A7B-A338-F84E13A68557}" type="presOf" srcId="{005FFF1F-2C10-4333-AA9B-D3A38094F12B}" destId="{013413ED-42EB-4401-ABE6-8D8474E4EFC5}" srcOrd="0" destOrd="0" presId="urn:microsoft.com/office/officeart/2005/8/layout/radial6"/>
    <dgm:cxn modelId="{AFA9D46E-6F85-419C-B772-C463A9D36ECB}" type="presOf" srcId="{33FA0A67-5959-4B70-9D75-4D56A3496D7E}" destId="{C148F9D1-5E1B-4FEA-8C79-C6777F2761D6}" srcOrd="0" destOrd="0" presId="urn:microsoft.com/office/officeart/2005/8/layout/radial6"/>
    <dgm:cxn modelId="{37227755-4416-4F1C-BB3B-FF4B15E81F67}" srcId="{99512A65-A2AF-41C8-AC17-A9C64316F5E2}" destId="{63FA6B90-1270-4772-8167-6293FAC3DB73}" srcOrd="0" destOrd="0" parTransId="{13122B63-2F99-4BCF-BF5B-D0AB6051B1DC}" sibTransId="{835D1D33-C69C-4BB4-9486-F01AB29CEABD}"/>
    <dgm:cxn modelId="{A9A3237A-473E-46F6-9630-E771EE0D671C}" type="presOf" srcId="{99512A65-A2AF-41C8-AC17-A9C64316F5E2}" destId="{409B9D80-2A5A-4F4D-9749-3C078B3B30CF}" srcOrd="0" destOrd="0" presId="urn:microsoft.com/office/officeart/2005/8/layout/radial6"/>
    <dgm:cxn modelId="{30DBFC8C-B20B-4DFF-9A1D-B3F75ADBE34A}" type="presOf" srcId="{3669D9BE-2969-492C-A16E-700883666169}" destId="{1F5ABAAE-6A98-40C6-894E-0B62DC8E974F}" srcOrd="0" destOrd="0" presId="urn:microsoft.com/office/officeart/2005/8/layout/radial6"/>
    <dgm:cxn modelId="{B237B28F-AC1B-468E-A6A4-AFE1A30FA763}" type="presOf" srcId="{62E5E57D-B91F-4659-8975-795152D8A540}" destId="{A11E4211-A700-4286-BF79-AEDA51340FA7}" srcOrd="0" destOrd="0" presId="urn:microsoft.com/office/officeart/2005/8/layout/radial6"/>
    <dgm:cxn modelId="{18D91091-6736-4CFF-9D1D-939FE1789BAD}" type="presOf" srcId="{C346954F-F7B2-4C42-B3FA-B471E55C88CA}" destId="{DE7F54FE-627D-4816-8092-213348752AE2}" srcOrd="0" destOrd="0" presId="urn:microsoft.com/office/officeart/2005/8/layout/radial6"/>
    <dgm:cxn modelId="{E32A589A-D109-47F9-BD25-99C7CBA626FA}" srcId="{63FA6B90-1270-4772-8167-6293FAC3DB73}" destId="{C99DEA77-AB0C-481B-AE76-754116A2FCA1}" srcOrd="0" destOrd="0" parTransId="{9DBE7EA8-0096-41FE-849E-92AFEB64DB93}" sibTransId="{6D7A7311-E0DF-4EA4-84C3-4087A79D3726}"/>
    <dgm:cxn modelId="{461D449C-2438-48DC-BB21-DE795268FB10}" type="presOf" srcId="{C99DEA77-AB0C-481B-AE76-754116A2FCA1}" destId="{9EF5BA60-1E46-49A7-B27E-5DB6683ED218}" srcOrd="0" destOrd="0" presId="urn:microsoft.com/office/officeart/2005/8/layout/radial6"/>
    <dgm:cxn modelId="{D2E91E9F-5C9F-4B2E-9256-06C4E171A6E4}" type="presOf" srcId="{40D24DA9-46E1-42C2-BFAF-8AC41241A26D}" destId="{82BA441D-56BB-48B8-9F43-C99332F974F9}" srcOrd="0" destOrd="0" presId="urn:microsoft.com/office/officeart/2005/8/layout/radial6"/>
    <dgm:cxn modelId="{69D83EC4-FAE8-4FB8-AD55-83AA0CD180E4}" srcId="{63FA6B90-1270-4772-8167-6293FAC3DB73}" destId="{33FA0A67-5959-4B70-9D75-4D56A3496D7E}" srcOrd="1" destOrd="0" parTransId="{F9F10428-1797-4838-AC92-8514E388C5CD}" sibTransId="{6209A9CC-F69D-47D8-A2E2-24E586D908AC}"/>
    <dgm:cxn modelId="{011615D3-2D79-420B-AF14-0368265937B6}" type="presOf" srcId="{63FA6B90-1270-4772-8167-6293FAC3DB73}" destId="{5161AEBF-3ABA-4C27-B9E7-3C0B028D0B1C}" srcOrd="0" destOrd="0" presId="urn:microsoft.com/office/officeart/2005/8/layout/radial6"/>
    <dgm:cxn modelId="{BA4EA1DB-7807-4E05-9EFE-999D77B896D8}" type="presOf" srcId="{F619E890-6734-49EE-91E9-66BF9641CA02}" destId="{F59E1E14-8F43-4CC2-B496-EF17B597E5EA}" srcOrd="0" destOrd="0" presId="urn:microsoft.com/office/officeart/2005/8/layout/radial6"/>
    <dgm:cxn modelId="{D6FA1DEA-A16D-484E-BD88-68185447A2C8}" srcId="{63FA6B90-1270-4772-8167-6293FAC3DB73}" destId="{C346954F-F7B2-4C42-B3FA-B471E55C88CA}" srcOrd="3" destOrd="0" parTransId="{D634DDBD-347E-44C4-B4C7-3746C49B9818}" sibTransId="{40D24DA9-46E1-42C2-BFAF-8AC41241A26D}"/>
    <dgm:cxn modelId="{1CEE95F8-12C0-44A6-BE8A-169E670D6F99}" type="presOf" srcId="{6209A9CC-F69D-47D8-A2E2-24E586D908AC}" destId="{6CD904BF-8B9C-4FC8-91AB-FD81DAD77740}" srcOrd="0" destOrd="0" presId="urn:microsoft.com/office/officeart/2005/8/layout/radial6"/>
    <dgm:cxn modelId="{72F572EB-A79B-411A-84F2-9EFC9DCEE431}" type="presParOf" srcId="{409B9D80-2A5A-4F4D-9749-3C078B3B30CF}" destId="{5161AEBF-3ABA-4C27-B9E7-3C0B028D0B1C}" srcOrd="0" destOrd="0" presId="urn:microsoft.com/office/officeart/2005/8/layout/radial6"/>
    <dgm:cxn modelId="{D99FE85F-6721-4A3B-9787-84E0275DCAAC}" type="presParOf" srcId="{409B9D80-2A5A-4F4D-9749-3C078B3B30CF}" destId="{9EF5BA60-1E46-49A7-B27E-5DB6683ED218}" srcOrd="1" destOrd="0" presId="urn:microsoft.com/office/officeart/2005/8/layout/radial6"/>
    <dgm:cxn modelId="{6B0A697B-D2BA-4E84-8E48-CA7D1CCEB085}" type="presParOf" srcId="{409B9D80-2A5A-4F4D-9749-3C078B3B30CF}" destId="{7356918C-B760-4D84-ADBE-A74BBDDAA3A4}" srcOrd="2" destOrd="0" presId="urn:microsoft.com/office/officeart/2005/8/layout/radial6"/>
    <dgm:cxn modelId="{4079E2C7-5A84-4D2C-97D5-630DAECB9A39}" type="presParOf" srcId="{409B9D80-2A5A-4F4D-9749-3C078B3B30CF}" destId="{5DAA3A72-CC1F-4889-A1AB-C6DE7DECF2D7}" srcOrd="3" destOrd="0" presId="urn:microsoft.com/office/officeart/2005/8/layout/radial6"/>
    <dgm:cxn modelId="{82CD2B5A-3007-4DED-9669-CAAB45FD8DC8}" type="presParOf" srcId="{409B9D80-2A5A-4F4D-9749-3C078B3B30CF}" destId="{C148F9D1-5E1B-4FEA-8C79-C6777F2761D6}" srcOrd="4" destOrd="0" presId="urn:microsoft.com/office/officeart/2005/8/layout/radial6"/>
    <dgm:cxn modelId="{B0B4688E-ED10-4489-ADA9-D73795DFE45B}" type="presParOf" srcId="{409B9D80-2A5A-4F4D-9749-3C078B3B30CF}" destId="{51F19DAB-EB0D-49FD-A709-10224772DC41}" srcOrd="5" destOrd="0" presId="urn:microsoft.com/office/officeart/2005/8/layout/radial6"/>
    <dgm:cxn modelId="{4B74BC66-AB18-420A-B773-4FA4A8453C2C}" type="presParOf" srcId="{409B9D80-2A5A-4F4D-9749-3C078B3B30CF}" destId="{6CD904BF-8B9C-4FC8-91AB-FD81DAD77740}" srcOrd="6" destOrd="0" presId="urn:microsoft.com/office/officeart/2005/8/layout/radial6"/>
    <dgm:cxn modelId="{9149CD51-75D1-489E-9F81-94E0B36A5ED9}" type="presParOf" srcId="{409B9D80-2A5A-4F4D-9749-3C078B3B30CF}" destId="{A11E4211-A700-4286-BF79-AEDA51340FA7}" srcOrd="7" destOrd="0" presId="urn:microsoft.com/office/officeart/2005/8/layout/radial6"/>
    <dgm:cxn modelId="{A75BC110-9A85-432B-B95B-293198E72A78}" type="presParOf" srcId="{409B9D80-2A5A-4F4D-9749-3C078B3B30CF}" destId="{0A8A77D4-8FB2-4A88-B7B6-F404F116FCD7}" srcOrd="8" destOrd="0" presId="urn:microsoft.com/office/officeart/2005/8/layout/radial6"/>
    <dgm:cxn modelId="{661F4BAD-62C9-44B5-96EE-ADD2C6715DB8}" type="presParOf" srcId="{409B9D80-2A5A-4F4D-9749-3C078B3B30CF}" destId="{013413ED-42EB-4401-ABE6-8D8474E4EFC5}" srcOrd="9" destOrd="0" presId="urn:microsoft.com/office/officeart/2005/8/layout/radial6"/>
    <dgm:cxn modelId="{88F36517-6BE3-4F93-9582-51D8F2F4F13A}" type="presParOf" srcId="{409B9D80-2A5A-4F4D-9749-3C078B3B30CF}" destId="{DE7F54FE-627D-4816-8092-213348752AE2}" srcOrd="10" destOrd="0" presId="urn:microsoft.com/office/officeart/2005/8/layout/radial6"/>
    <dgm:cxn modelId="{3B61136D-0BD7-4958-A4D5-0C7DF8688BB1}" type="presParOf" srcId="{409B9D80-2A5A-4F4D-9749-3C078B3B30CF}" destId="{59F059D4-ECC3-4484-9F12-559DEB3933C2}" srcOrd="11" destOrd="0" presId="urn:microsoft.com/office/officeart/2005/8/layout/radial6"/>
    <dgm:cxn modelId="{D2831E96-E814-4B38-82ED-390A09696037}" type="presParOf" srcId="{409B9D80-2A5A-4F4D-9749-3C078B3B30CF}" destId="{82BA441D-56BB-48B8-9F43-C99332F974F9}" srcOrd="12" destOrd="0" presId="urn:microsoft.com/office/officeart/2005/8/layout/radial6"/>
    <dgm:cxn modelId="{313C09C6-F101-4F04-85DF-543668B438B1}" type="presParOf" srcId="{409B9D80-2A5A-4F4D-9749-3C078B3B30CF}" destId="{1F5ABAAE-6A98-40C6-894E-0B62DC8E974F}" srcOrd="13" destOrd="0" presId="urn:microsoft.com/office/officeart/2005/8/layout/radial6"/>
    <dgm:cxn modelId="{0546DD83-AABB-41E7-888B-28C04F5BB41A}" type="presParOf" srcId="{409B9D80-2A5A-4F4D-9749-3C078B3B30CF}" destId="{6F69658F-72E7-4F6F-892F-814FD0E90FD6}" srcOrd="14" destOrd="0" presId="urn:microsoft.com/office/officeart/2005/8/layout/radial6"/>
    <dgm:cxn modelId="{3328110A-B4DF-4561-BB1D-5A2EEB7539EF}" type="presParOf" srcId="{409B9D80-2A5A-4F4D-9749-3C078B3B30CF}" destId="{F59E1E14-8F43-4CC2-B496-EF17B597E5EA}" srcOrd="15"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9512A65-A2AF-41C8-AC17-A9C64316F5E2}" type="doc">
      <dgm:prSet loTypeId="urn:microsoft.com/office/officeart/2005/8/layout/radial6" loCatId="relationship" qsTypeId="urn:microsoft.com/office/officeart/2005/8/quickstyle/simple1" qsCatId="simple" csTypeId="urn:microsoft.com/office/officeart/2005/8/colors/accent5_1" csCatId="accent5" phldr="1"/>
      <dgm:spPr/>
      <dgm:t>
        <a:bodyPr/>
        <a:lstStyle/>
        <a:p>
          <a:endParaRPr lang="en-AU"/>
        </a:p>
      </dgm:t>
    </dgm:pt>
    <dgm:pt modelId="{63FA6B90-1270-4772-8167-6293FAC3DB73}">
      <dgm:prSet phldrT="[Text]" custT="1"/>
      <dgm:spPr/>
      <dgm:t>
        <a:bodyPr/>
        <a:lstStyle/>
        <a:p>
          <a:r>
            <a:rPr lang="en-AU" sz="2600" dirty="0"/>
            <a:t>Study barriers</a:t>
          </a:r>
        </a:p>
        <a:p>
          <a:r>
            <a:rPr lang="en-AU" sz="1800" dirty="0"/>
            <a:t>(n=6) </a:t>
          </a:r>
        </a:p>
      </dgm:t>
    </dgm:pt>
    <dgm:pt modelId="{13122B63-2F99-4BCF-BF5B-D0AB6051B1DC}" type="parTrans" cxnId="{37227755-4416-4F1C-BB3B-FF4B15E81F67}">
      <dgm:prSet/>
      <dgm:spPr/>
      <dgm:t>
        <a:bodyPr/>
        <a:lstStyle/>
        <a:p>
          <a:endParaRPr lang="en-AU"/>
        </a:p>
      </dgm:t>
    </dgm:pt>
    <dgm:pt modelId="{835D1D33-C69C-4BB4-9486-F01AB29CEABD}" type="sibTrans" cxnId="{37227755-4416-4F1C-BB3B-FF4B15E81F67}">
      <dgm:prSet/>
      <dgm:spPr/>
      <dgm:t>
        <a:bodyPr/>
        <a:lstStyle/>
        <a:p>
          <a:endParaRPr lang="en-AU"/>
        </a:p>
      </dgm:t>
    </dgm:pt>
    <dgm:pt modelId="{C99DEA77-AB0C-481B-AE76-754116A2FCA1}">
      <dgm:prSet phldrT="[Text]"/>
      <dgm:spPr/>
      <dgm:t>
        <a:bodyPr/>
        <a:lstStyle/>
        <a:p>
          <a:r>
            <a:rPr lang="en-AU" dirty="0"/>
            <a:t>Managing study workloads with non-university commitments</a:t>
          </a:r>
        </a:p>
      </dgm:t>
    </dgm:pt>
    <dgm:pt modelId="{9DBE7EA8-0096-41FE-849E-92AFEB64DB93}" type="parTrans" cxnId="{E32A589A-D109-47F9-BD25-99C7CBA626FA}">
      <dgm:prSet/>
      <dgm:spPr/>
      <dgm:t>
        <a:bodyPr/>
        <a:lstStyle/>
        <a:p>
          <a:endParaRPr lang="en-AU"/>
        </a:p>
      </dgm:t>
    </dgm:pt>
    <dgm:pt modelId="{6D7A7311-E0DF-4EA4-84C3-4087A79D3726}" type="sibTrans" cxnId="{E32A589A-D109-47F9-BD25-99C7CBA626FA}">
      <dgm:prSet/>
      <dgm:spPr/>
      <dgm:t>
        <a:bodyPr/>
        <a:lstStyle/>
        <a:p>
          <a:endParaRPr lang="en-AU"/>
        </a:p>
      </dgm:t>
    </dgm:pt>
    <dgm:pt modelId="{33FA0A67-5959-4B70-9D75-4D56A3496D7E}">
      <dgm:prSet phldrT="[Text]"/>
      <dgm:spPr/>
      <dgm:t>
        <a:bodyPr/>
        <a:lstStyle/>
        <a:p>
          <a:r>
            <a:rPr lang="en-AU" dirty="0"/>
            <a:t>Social isolation</a:t>
          </a:r>
        </a:p>
      </dgm:t>
    </dgm:pt>
    <dgm:pt modelId="{F9F10428-1797-4838-AC92-8514E388C5CD}" type="parTrans" cxnId="{69D83EC4-FAE8-4FB8-AD55-83AA0CD180E4}">
      <dgm:prSet/>
      <dgm:spPr/>
      <dgm:t>
        <a:bodyPr/>
        <a:lstStyle/>
        <a:p>
          <a:endParaRPr lang="en-AU"/>
        </a:p>
      </dgm:t>
    </dgm:pt>
    <dgm:pt modelId="{6209A9CC-F69D-47D8-A2E2-24E586D908AC}" type="sibTrans" cxnId="{69D83EC4-FAE8-4FB8-AD55-83AA0CD180E4}">
      <dgm:prSet/>
      <dgm:spPr/>
      <dgm:t>
        <a:bodyPr/>
        <a:lstStyle/>
        <a:p>
          <a:endParaRPr lang="en-AU"/>
        </a:p>
      </dgm:t>
    </dgm:pt>
    <dgm:pt modelId="{62E5E57D-B91F-4659-8975-795152D8A540}">
      <dgm:prSet phldrT="[Text]"/>
      <dgm:spPr/>
      <dgm:t>
        <a:bodyPr/>
        <a:lstStyle/>
        <a:p>
          <a:r>
            <a:rPr lang="en-AU" dirty="0"/>
            <a:t>Poor access to university information communication and technology systems </a:t>
          </a:r>
        </a:p>
      </dgm:t>
    </dgm:pt>
    <dgm:pt modelId="{DD3AC680-8129-4A34-B0EA-16CE4D705434}" type="parTrans" cxnId="{DF238D01-2AB6-4077-A2C2-952CBC98BEB0}">
      <dgm:prSet/>
      <dgm:spPr/>
      <dgm:t>
        <a:bodyPr/>
        <a:lstStyle/>
        <a:p>
          <a:endParaRPr lang="en-AU"/>
        </a:p>
      </dgm:t>
    </dgm:pt>
    <dgm:pt modelId="{005FFF1F-2C10-4333-AA9B-D3A38094F12B}" type="sibTrans" cxnId="{DF238D01-2AB6-4077-A2C2-952CBC98BEB0}">
      <dgm:prSet/>
      <dgm:spPr/>
      <dgm:t>
        <a:bodyPr/>
        <a:lstStyle/>
        <a:p>
          <a:endParaRPr lang="en-AU"/>
        </a:p>
      </dgm:t>
    </dgm:pt>
    <dgm:pt modelId="{70481605-1F77-46B1-9111-4F10267C506B}">
      <dgm:prSet phldrT="[Text]"/>
      <dgm:spPr/>
      <dgm:t>
        <a:bodyPr/>
        <a:lstStyle/>
        <a:p>
          <a:r>
            <a:rPr lang="en-AU" dirty="0"/>
            <a:t>Financial pressures</a:t>
          </a:r>
        </a:p>
      </dgm:t>
    </dgm:pt>
    <dgm:pt modelId="{03970B25-20E7-4494-A840-A2843FAB8426}" type="parTrans" cxnId="{C3C24337-1ED5-4398-BDF2-721BF9E59658}">
      <dgm:prSet/>
      <dgm:spPr/>
      <dgm:t>
        <a:bodyPr/>
        <a:lstStyle/>
        <a:p>
          <a:endParaRPr lang="en-AU"/>
        </a:p>
      </dgm:t>
    </dgm:pt>
    <dgm:pt modelId="{2558F8F4-7091-49F3-8BC4-0CCA35999B6D}" type="sibTrans" cxnId="{C3C24337-1ED5-4398-BDF2-721BF9E59658}">
      <dgm:prSet/>
      <dgm:spPr/>
      <dgm:t>
        <a:bodyPr/>
        <a:lstStyle/>
        <a:p>
          <a:endParaRPr lang="en-AU"/>
        </a:p>
      </dgm:t>
    </dgm:pt>
    <dgm:pt modelId="{235D79DB-0465-400F-81F0-9F33ED4BE6EB}">
      <dgm:prSet phldrT="[Text]"/>
      <dgm:spPr/>
      <dgm:t>
        <a:bodyPr/>
        <a:lstStyle/>
        <a:p>
          <a:r>
            <a:rPr lang="en-AU" dirty="0"/>
            <a:t>Health concerns</a:t>
          </a:r>
        </a:p>
      </dgm:t>
    </dgm:pt>
    <dgm:pt modelId="{4DD08A84-0600-41FA-B2E0-C1C951F79669}" type="parTrans" cxnId="{5CCFD1E0-9841-4D52-956C-A03D6EB424CF}">
      <dgm:prSet/>
      <dgm:spPr/>
      <dgm:t>
        <a:bodyPr/>
        <a:lstStyle/>
        <a:p>
          <a:endParaRPr lang="en-AU"/>
        </a:p>
      </dgm:t>
    </dgm:pt>
    <dgm:pt modelId="{E0286541-9342-485F-AAC0-EF951B0E62BF}" type="sibTrans" cxnId="{5CCFD1E0-9841-4D52-956C-A03D6EB424CF}">
      <dgm:prSet/>
      <dgm:spPr/>
      <dgm:t>
        <a:bodyPr/>
        <a:lstStyle/>
        <a:p>
          <a:endParaRPr lang="en-AU"/>
        </a:p>
      </dgm:t>
    </dgm:pt>
    <dgm:pt modelId="{2007D655-822F-4FB1-A911-BB5B212F4FA2}">
      <dgm:prSet phldrT="[Text]"/>
      <dgm:spPr/>
      <dgm:t>
        <a:bodyPr/>
        <a:lstStyle/>
        <a:p>
          <a:r>
            <a:rPr lang="en-AU" dirty="0"/>
            <a:t>Disillusionment with a chosen field</a:t>
          </a:r>
        </a:p>
      </dgm:t>
    </dgm:pt>
    <dgm:pt modelId="{EDF331FC-B493-4BB5-9792-C5B4BA8F522F}" type="parTrans" cxnId="{FEC057DA-BCD1-431A-B434-5AE0B1F20F71}">
      <dgm:prSet/>
      <dgm:spPr/>
      <dgm:t>
        <a:bodyPr/>
        <a:lstStyle/>
        <a:p>
          <a:endParaRPr lang="en-AU"/>
        </a:p>
      </dgm:t>
    </dgm:pt>
    <dgm:pt modelId="{C5256C32-1FEB-4EE5-B98A-CA7431C70D44}" type="sibTrans" cxnId="{FEC057DA-BCD1-431A-B434-5AE0B1F20F71}">
      <dgm:prSet/>
      <dgm:spPr/>
      <dgm:t>
        <a:bodyPr/>
        <a:lstStyle/>
        <a:p>
          <a:endParaRPr lang="en-AU"/>
        </a:p>
      </dgm:t>
    </dgm:pt>
    <dgm:pt modelId="{409B9D80-2A5A-4F4D-9749-3C078B3B30CF}" type="pres">
      <dgm:prSet presAssocID="{99512A65-A2AF-41C8-AC17-A9C64316F5E2}" presName="Name0" presStyleCnt="0">
        <dgm:presLayoutVars>
          <dgm:chMax val="1"/>
          <dgm:dir/>
          <dgm:animLvl val="ctr"/>
          <dgm:resizeHandles val="exact"/>
        </dgm:presLayoutVars>
      </dgm:prSet>
      <dgm:spPr/>
    </dgm:pt>
    <dgm:pt modelId="{5161AEBF-3ABA-4C27-B9E7-3C0B028D0B1C}" type="pres">
      <dgm:prSet presAssocID="{63FA6B90-1270-4772-8167-6293FAC3DB73}" presName="centerShape" presStyleLbl="node0" presStyleIdx="0" presStyleCnt="1"/>
      <dgm:spPr/>
    </dgm:pt>
    <dgm:pt modelId="{9EF5BA60-1E46-49A7-B27E-5DB6683ED218}" type="pres">
      <dgm:prSet presAssocID="{C99DEA77-AB0C-481B-AE76-754116A2FCA1}" presName="node" presStyleLbl="node1" presStyleIdx="0" presStyleCnt="6">
        <dgm:presLayoutVars>
          <dgm:bulletEnabled val="1"/>
        </dgm:presLayoutVars>
      </dgm:prSet>
      <dgm:spPr/>
    </dgm:pt>
    <dgm:pt modelId="{7356918C-B760-4D84-ADBE-A74BBDDAA3A4}" type="pres">
      <dgm:prSet presAssocID="{C99DEA77-AB0C-481B-AE76-754116A2FCA1}" presName="dummy" presStyleCnt="0"/>
      <dgm:spPr/>
    </dgm:pt>
    <dgm:pt modelId="{5DAA3A72-CC1F-4889-A1AB-C6DE7DECF2D7}" type="pres">
      <dgm:prSet presAssocID="{6D7A7311-E0DF-4EA4-84C3-4087A79D3726}" presName="sibTrans" presStyleLbl="sibTrans2D1" presStyleIdx="0" presStyleCnt="6"/>
      <dgm:spPr/>
    </dgm:pt>
    <dgm:pt modelId="{C148F9D1-5E1B-4FEA-8C79-C6777F2761D6}" type="pres">
      <dgm:prSet presAssocID="{33FA0A67-5959-4B70-9D75-4D56A3496D7E}" presName="node" presStyleLbl="node1" presStyleIdx="1" presStyleCnt="6">
        <dgm:presLayoutVars>
          <dgm:bulletEnabled val="1"/>
        </dgm:presLayoutVars>
      </dgm:prSet>
      <dgm:spPr/>
    </dgm:pt>
    <dgm:pt modelId="{51F19DAB-EB0D-49FD-A709-10224772DC41}" type="pres">
      <dgm:prSet presAssocID="{33FA0A67-5959-4B70-9D75-4D56A3496D7E}" presName="dummy" presStyleCnt="0"/>
      <dgm:spPr/>
    </dgm:pt>
    <dgm:pt modelId="{6CD904BF-8B9C-4FC8-91AB-FD81DAD77740}" type="pres">
      <dgm:prSet presAssocID="{6209A9CC-F69D-47D8-A2E2-24E586D908AC}" presName="sibTrans" presStyleLbl="sibTrans2D1" presStyleIdx="1" presStyleCnt="6"/>
      <dgm:spPr/>
    </dgm:pt>
    <dgm:pt modelId="{A11E4211-A700-4286-BF79-AEDA51340FA7}" type="pres">
      <dgm:prSet presAssocID="{62E5E57D-B91F-4659-8975-795152D8A540}" presName="node" presStyleLbl="node1" presStyleIdx="2" presStyleCnt="6">
        <dgm:presLayoutVars>
          <dgm:bulletEnabled val="1"/>
        </dgm:presLayoutVars>
      </dgm:prSet>
      <dgm:spPr/>
    </dgm:pt>
    <dgm:pt modelId="{0A8A77D4-8FB2-4A88-B7B6-F404F116FCD7}" type="pres">
      <dgm:prSet presAssocID="{62E5E57D-B91F-4659-8975-795152D8A540}" presName="dummy" presStyleCnt="0"/>
      <dgm:spPr/>
    </dgm:pt>
    <dgm:pt modelId="{013413ED-42EB-4401-ABE6-8D8474E4EFC5}" type="pres">
      <dgm:prSet presAssocID="{005FFF1F-2C10-4333-AA9B-D3A38094F12B}" presName="sibTrans" presStyleLbl="sibTrans2D1" presStyleIdx="2" presStyleCnt="6"/>
      <dgm:spPr/>
    </dgm:pt>
    <dgm:pt modelId="{0296971A-0F7C-4984-97E3-E7D17C5B60FA}" type="pres">
      <dgm:prSet presAssocID="{70481605-1F77-46B1-9111-4F10267C506B}" presName="node" presStyleLbl="node1" presStyleIdx="3" presStyleCnt="6">
        <dgm:presLayoutVars>
          <dgm:bulletEnabled val="1"/>
        </dgm:presLayoutVars>
      </dgm:prSet>
      <dgm:spPr/>
    </dgm:pt>
    <dgm:pt modelId="{A4E6010D-F7BC-4DA2-9CB0-9E60A4E2DEEF}" type="pres">
      <dgm:prSet presAssocID="{70481605-1F77-46B1-9111-4F10267C506B}" presName="dummy" presStyleCnt="0"/>
      <dgm:spPr/>
    </dgm:pt>
    <dgm:pt modelId="{C1DC216C-15E2-4483-A4AD-861FF5E268F9}" type="pres">
      <dgm:prSet presAssocID="{2558F8F4-7091-49F3-8BC4-0CCA35999B6D}" presName="sibTrans" presStyleLbl="sibTrans2D1" presStyleIdx="3" presStyleCnt="6"/>
      <dgm:spPr/>
    </dgm:pt>
    <dgm:pt modelId="{D6F64EE1-1D0D-4204-BB9A-D6F0265955D3}" type="pres">
      <dgm:prSet presAssocID="{235D79DB-0465-400F-81F0-9F33ED4BE6EB}" presName="node" presStyleLbl="node1" presStyleIdx="4" presStyleCnt="6">
        <dgm:presLayoutVars>
          <dgm:bulletEnabled val="1"/>
        </dgm:presLayoutVars>
      </dgm:prSet>
      <dgm:spPr/>
    </dgm:pt>
    <dgm:pt modelId="{AF191082-86FD-456A-90FC-DD17CA42B8C1}" type="pres">
      <dgm:prSet presAssocID="{235D79DB-0465-400F-81F0-9F33ED4BE6EB}" presName="dummy" presStyleCnt="0"/>
      <dgm:spPr/>
    </dgm:pt>
    <dgm:pt modelId="{FD0A1BA8-0836-4D2B-B595-11F48E1F2B2B}" type="pres">
      <dgm:prSet presAssocID="{E0286541-9342-485F-AAC0-EF951B0E62BF}" presName="sibTrans" presStyleLbl="sibTrans2D1" presStyleIdx="4" presStyleCnt="6"/>
      <dgm:spPr/>
    </dgm:pt>
    <dgm:pt modelId="{7321348B-304B-4CF9-85DD-CF56A6A5938C}" type="pres">
      <dgm:prSet presAssocID="{2007D655-822F-4FB1-A911-BB5B212F4FA2}" presName="node" presStyleLbl="node1" presStyleIdx="5" presStyleCnt="6">
        <dgm:presLayoutVars>
          <dgm:bulletEnabled val="1"/>
        </dgm:presLayoutVars>
      </dgm:prSet>
      <dgm:spPr/>
    </dgm:pt>
    <dgm:pt modelId="{3C5D15AA-D554-4849-BEC0-48D118E63C03}" type="pres">
      <dgm:prSet presAssocID="{2007D655-822F-4FB1-A911-BB5B212F4FA2}" presName="dummy" presStyleCnt="0"/>
      <dgm:spPr/>
    </dgm:pt>
    <dgm:pt modelId="{5BC8F0D7-B145-4C91-8CFB-55D7B612169F}" type="pres">
      <dgm:prSet presAssocID="{C5256C32-1FEB-4EE5-B98A-CA7431C70D44}" presName="sibTrans" presStyleLbl="sibTrans2D1" presStyleIdx="5" presStyleCnt="6"/>
      <dgm:spPr/>
    </dgm:pt>
  </dgm:ptLst>
  <dgm:cxnLst>
    <dgm:cxn modelId="{DF238D01-2AB6-4077-A2C2-952CBC98BEB0}" srcId="{63FA6B90-1270-4772-8167-6293FAC3DB73}" destId="{62E5E57D-B91F-4659-8975-795152D8A540}" srcOrd="2" destOrd="0" parTransId="{DD3AC680-8129-4A34-B0EA-16CE4D705434}" sibTransId="{005FFF1F-2C10-4333-AA9B-D3A38094F12B}"/>
    <dgm:cxn modelId="{04133C36-3843-45F6-B079-624A3F44EE04}" type="presOf" srcId="{6D7A7311-E0DF-4EA4-84C3-4087A79D3726}" destId="{5DAA3A72-CC1F-4889-A1AB-C6DE7DECF2D7}" srcOrd="0" destOrd="0" presId="urn:microsoft.com/office/officeart/2005/8/layout/radial6"/>
    <dgm:cxn modelId="{C3C24337-1ED5-4398-BDF2-721BF9E59658}" srcId="{63FA6B90-1270-4772-8167-6293FAC3DB73}" destId="{70481605-1F77-46B1-9111-4F10267C506B}" srcOrd="3" destOrd="0" parTransId="{03970B25-20E7-4494-A840-A2843FAB8426}" sibTransId="{2558F8F4-7091-49F3-8BC4-0CCA35999B6D}"/>
    <dgm:cxn modelId="{166D0239-FEF1-4A7B-A338-F84E13A68557}" type="presOf" srcId="{005FFF1F-2C10-4333-AA9B-D3A38094F12B}" destId="{013413ED-42EB-4401-ABE6-8D8474E4EFC5}" srcOrd="0" destOrd="0" presId="urn:microsoft.com/office/officeart/2005/8/layout/radial6"/>
    <dgm:cxn modelId="{8F228849-1CE7-4D64-A2AB-1609C508BF34}" type="presOf" srcId="{235D79DB-0465-400F-81F0-9F33ED4BE6EB}" destId="{D6F64EE1-1D0D-4204-BB9A-D6F0265955D3}" srcOrd="0" destOrd="0" presId="urn:microsoft.com/office/officeart/2005/8/layout/radial6"/>
    <dgm:cxn modelId="{456B966B-B899-4FFD-AF5D-025681F765EF}" type="presOf" srcId="{E0286541-9342-485F-AAC0-EF951B0E62BF}" destId="{FD0A1BA8-0836-4D2B-B595-11F48E1F2B2B}" srcOrd="0" destOrd="0" presId="urn:microsoft.com/office/officeart/2005/8/layout/radial6"/>
    <dgm:cxn modelId="{AFA9D46E-6F85-419C-B772-C463A9D36ECB}" type="presOf" srcId="{33FA0A67-5959-4B70-9D75-4D56A3496D7E}" destId="{C148F9D1-5E1B-4FEA-8C79-C6777F2761D6}" srcOrd="0" destOrd="0" presId="urn:microsoft.com/office/officeart/2005/8/layout/radial6"/>
    <dgm:cxn modelId="{37227755-4416-4F1C-BB3B-FF4B15E81F67}" srcId="{99512A65-A2AF-41C8-AC17-A9C64316F5E2}" destId="{63FA6B90-1270-4772-8167-6293FAC3DB73}" srcOrd="0" destOrd="0" parTransId="{13122B63-2F99-4BCF-BF5B-D0AB6051B1DC}" sibTransId="{835D1D33-C69C-4BB4-9486-F01AB29CEABD}"/>
    <dgm:cxn modelId="{A9A3237A-473E-46F6-9630-E771EE0D671C}" type="presOf" srcId="{99512A65-A2AF-41C8-AC17-A9C64316F5E2}" destId="{409B9D80-2A5A-4F4D-9749-3C078B3B30CF}" srcOrd="0" destOrd="0" presId="urn:microsoft.com/office/officeart/2005/8/layout/radial6"/>
    <dgm:cxn modelId="{B237B28F-AC1B-468E-A6A4-AFE1A30FA763}" type="presOf" srcId="{62E5E57D-B91F-4659-8975-795152D8A540}" destId="{A11E4211-A700-4286-BF79-AEDA51340FA7}" srcOrd="0" destOrd="0" presId="urn:microsoft.com/office/officeart/2005/8/layout/radial6"/>
    <dgm:cxn modelId="{EC661D98-2ACC-454F-9ADA-3E1E6C01D260}" type="presOf" srcId="{70481605-1F77-46B1-9111-4F10267C506B}" destId="{0296971A-0F7C-4984-97E3-E7D17C5B60FA}" srcOrd="0" destOrd="0" presId="urn:microsoft.com/office/officeart/2005/8/layout/radial6"/>
    <dgm:cxn modelId="{E32A589A-D109-47F9-BD25-99C7CBA626FA}" srcId="{63FA6B90-1270-4772-8167-6293FAC3DB73}" destId="{C99DEA77-AB0C-481B-AE76-754116A2FCA1}" srcOrd="0" destOrd="0" parTransId="{9DBE7EA8-0096-41FE-849E-92AFEB64DB93}" sibTransId="{6D7A7311-E0DF-4EA4-84C3-4087A79D3726}"/>
    <dgm:cxn modelId="{461D449C-2438-48DC-BB21-DE795268FB10}" type="presOf" srcId="{C99DEA77-AB0C-481B-AE76-754116A2FCA1}" destId="{9EF5BA60-1E46-49A7-B27E-5DB6683ED218}" srcOrd="0" destOrd="0" presId="urn:microsoft.com/office/officeart/2005/8/layout/radial6"/>
    <dgm:cxn modelId="{C4DA24A8-4977-4B69-9D1C-15C67A0A0C05}" type="presOf" srcId="{2558F8F4-7091-49F3-8BC4-0CCA35999B6D}" destId="{C1DC216C-15E2-4483-A4AD-861FF5E268F9}" srcOrd="0" destOrd="0" presId="urn:microsoft.com/office/officeart/2005/8/layout/radial6"/>
    <dgm:cxn modelId="{AD9980B3-9F90-41B4-B3BE-ECBD078F9906}" type="presOf" srcId="{C5256C32-1FEB-4EE5-B98A-CA7431C70D44}" destId="{5BC8F0D7-B145-4C91-8CFB-55D7B612169F}" srcOrd="0" destOrd="0" presId="urn:microsoft.com/office/officeart/2005/8/layout/radial6"/>
    <dgm:cxn modelId="{69D83EC4-FAE8-4FB8-AD55-83AA0CD180E4}" srcId="{63FA6B90-1270-4772-8167-6293FAC3DB73}" destId="{33FA0A67-5959-4B70-9D75-4D56A3496D7E}" srcOrd="1" destOrd="0" parTransId="{F9F10428-1797-4838-AC92-8514E388C5CD}" sibTransId="{6209A9CC-F69D-47D8-A2E2-24E586D908AC}"/>
    <dgm:cxn modelId="{011615D3-2D79-420B-AF14-0368265937B6}" type="presOf" srcId="{63FA6B90-1270-4772-8167-6293FAC3DB73}" destId="{5161AEBF-3ABA-4C27-B9E7-3C0B028D0B1C}" srcOrd="0" destOrd="0" presId="urn:microsoft.com/office/officeart/2005/8/layout/radial6"/>
    <dgm:cxn modelId="{FEC057DA-BCD1-431A-B434-5AE0B1F20F71}" srcId="{63FA6B90-1270-4772-8167-6293FAC3DB73}" destId="{2007D655-822F-4FB1-A911-BB5B212F4FA2}" srcOrd="5" destOrd="0" parTransId="{EDF331FC-B493-4BB5-9792-C5B4BA8F522F}" sibTransId="{C5256C32-1FEB-4EE5-B98A-CA7431C70D44}"/>
    <dgm:cxn modelId="{096287DC-02CF-483A-B3D5-AEE026176E31}" type="presOf" srcId="{2007D655-822F-4FB1-A911-BB5B212F4FA2}" destId="{7321348B-304B-4CF9-85DD-CF56A6A5938C}" srcOrd="0" destOrd="0" presId="urn:microsoft.com/office/officeart/2005/8/layout/radial6"/>
    <dgm:cxn modelId="{5CCFD1E0-9841-4D52-956C-A03D6EB424CF}" srcId="{63FA6B90-1270-4772-8167-6293FAC3DB73}" destId="{235D79DB-0465-400F-81F0-9F33ED4BE6EB}" srcOrd="4" destOrd="0" parTransId="{4DD08A84-0600-41FA-B2E0-C1C951F79669}" sibTransId="{E0286541-9342-485F-AAC0-EF951B0E62BF}"/>
    <dgm:cxn modelId="{1CEE95F8-12C0-44A6-BE8A-169E670D6F99}" type="presOf" srcId="{6209A9CC-F69D-47D8-A2E2-24E586D908AC}" destId="{6CD904BF-8B9C-4FC8-91AB-FD81DAD77740}" srcOrd="0" destOrd="0" presId="urn:microsoft.com/office/officeart/2005/8/layout/radial6"/>
    <dgm:cxn modelId="{72F572EB-A79B-411A-84F2-9EFC9DCEE431}" type="presParOf" srcId="{409B9D80-2A5A-4F4D-9749-3C078B3B30CF}" destId="{5161AEBF-3ABA-4C27-B9E7-3C0B028D0B1C}" srcOrd="0" destOrd="0" presId="urn:microsoft.com/office/officeart/2005/8/layout/radial6"/>
    <dgm:cxn modelId="{D99FE85F-6721-4A3B-9787-84E0275DCAAC}" type="presParOf" srcId="{409B9D80-2A5A-4F4D-9749-3C078B3B30CF}" destId="{9EF5BA60-1E46-49A7-B27E-5DB6683ED218}" srcOrd="1" destOrd="0" presId="urn:microsoft.com/office/officeart/2005/8/layout/radial6"/>
    <dgm:cxn modelId="{6B0A697B-D2BA-4E84-8E48-CA7D1CCEB085}" type="presParOf" srcId="{409B9D80-2A5A-4F4D-9749-3C078B3B30CF}" destId="{7356918C-B760-4D84-ADBE-A74BBDDAA3A4}" srcOrd="2" destOrd="0" presId="urn:microsoft.com/office/officeart/2005/8/layout/radial6"/>
    <dgm:cxn modelId="{4079E2C7-5A84-4D2C-97D5-630DAECB9A39}" type="presParOf" srcId="{409B9D80-2A5A-4F4D-9749-3C078B3B30CF}" destId="{5DAA3A72-CC1F-4889-A1AB-C6DE7DECF2D7}" srcOrd="3" destOrd="0" presId="urn:microsoft.com/office/officeart/2005/8/layout/radial6"/>
    <dgm:cxn modelId="{82CD2B5A-3007-4DED-9669-CAAB45FD8DC8}" type="presParOf" srcId="{409B9D80-2A5A-4F4D-9749-3C078B3B30CF}" destId="{C148F9D1-5E1B-4FEA-8C79-C6777F2761D6}" srcOrd="4" destOrd="0" presId="urn:microsoft.com/office/officeart/2005/8/layout/radial6"/>
    <dgm:cxn modelId="{B0B4688E-ED10-4489-ADA9-D73795DFE45B}" type="presParOf" srcId="{409B9D80-2A5A-4F4D-9749-3C078B3B30CF}" destId="{51F19DAB-EB0D-49FD-A709-10224772DC41}" srcOrd="5" destOrd="0" presId="urn:microsoft.com/office/officeart/2005/8/layout/radial6"/>
    <dgm:cxn modelId="{4B74BC66-AB18-420A-B773-4FA4A8453C2C}" type="presParOf" srcId="{409B9D80-2A5A-4F4D-9749-3C078B3B30CF}" destId="{6CD904BF-8B9C-4FC8-91AB-FD81DAD77740}" srcOrd="6" destOrd="0" presId="urn:microsoft.com/office/officeart/2005/8/layout/radial6"/>
    <dgm:cxn modelId="{9149CD51-75D1-489E-9F81-94E0B36A5ED9}" type="presParOf" srcId="{409B9D80-2A5A-4F4D-9749-3C078B3B30CF}" destId="{A11E4211-A700-4286-BF79-AEDA51340FA7}" srcOrd="7" destOrd="0" presId="urn:microsoft.com/office/officeart/2005/8/layout/radial6"/>
    <dgm:cxn modelId="{A75BC110-9A85-432B-B95B-293198E72A78}" type="presParOf" srcId="{409B9D80-2A5A-4F4D-9749-3C078B3B30CF}" destId="{0A8A77D4-8FB2-4A88-B7B6-F404F116FCD7}" srcOrd="8" destOrd="0" presId="urn:microsoft.com/office/officeart/2005/8/layout/radial6"/>
    <dgm:cxn modelId="{661F4BAD-62C9-44B5-96EE-ADD2C6715DB8}" type="presParOf" srcId="{409B9D80-2A5A-4F4D-9749-3C078B3B30CF}" destId="{013413ED-42EB-4401-ABE6-8D8474E4EFC5}" srcOrd="9" destOrd="0" presId="urn:microsoft.com/office/officeart/2005/8/layout/radial6"/>
    <dgm:cxn modelId="{B2368809-39A0-4C5F-9FB2-BA6612EE1683}" type="presParOf" srcId="{409B9D80-2A5A-4F4D-9749-3C078B3B30CF}" destId="{0296971A-0F7C-4984-97E3-E7D17C5B60FA}" srcOrd="10" destOrd="0" presId="urn:microsoft.com/office/officeart/2005/8/layout/radial6"/>
    <dgm:cxn modelId="{78E73F2C-143B-4EB3-8905-1D3808717914}" type="presParOf" srcId="{409B9D80-2A5A-4F4D-9749-3C078B3B30CF}" destId="{A4E6010D-F7BC-4DA2-9CB0-9E60A4E2DEEF}" srcOrd="11" destOrd="0" presId="urn:microsoft.com/office/officeart/2005/8/layout/radial6"/>
    <dgm:cxn modelId="{1655F63E-B5E2-471C-91A0-1408354CEE0E}" type="presParOf" srcId="{409B9D80-2A5A-4F4D-9749-3C078B3B30CF}" destId="{C1DC216C-15E2-4483-A4AD-861FF5E268F9}" srcOrd="12" destOrd="0" presId="urn:microsoft.com/office/officeart/2005/8/layout/radial6"/>
    <dgm:cxn modelId="{3833E45D-B972-406D-A074-1823A62B5A99}" type="presParOf" srcId="{409B9D80-2A5A-4F4D-9749-3C078B3B30CF}" destId="{D6F64EE1-1D0D-4204-BB9A-D6F0265955D3}" srcOrd="13" destOrd="0" presId="urn:microsoft.com/office/officeart/2005/8/layout/radial6"/>
    <dgm:cxn modelId="{927B054D-4543-4A1C-8897-2FB69C834E96}" type="presParOf" srcId="{409B9D80-2A5A-4F4D-9749-3C078B3B30CF}" destId="{AF191082-86FD-456A-90FC-DD17CA42B8C1}" srcOrd="14" destOrd="0" presId="urn:microsoft.com/office/officeart/2005/8/layout/radial6"/>
    <dgm:cxn modelId="{96814F71-5B24-4A34-A618-94FA60FBB228}" type="presParOf" srcId="{409B9D80-2A5A-4F4D-9749-3C078B3B30CF}" destId="{FD0A1BA8-0836-4D2B-B595-11F48E1F2B2B}" srcOrd="15" destOrd="0" presId="urn:microsoft.com/office/officeart/2005/8/layout/radial6"/>
    <dgm:cxn modelId="{7738F10F-47D6-4D9C-8127-B92512E511F2}" type="presParOf" srcId="{409B9D80-2A5A-4F4D-9749-3C078B3B30CF}" destId="{7321348B-304B-4CF9-85DD-CF56A6A5938C}" srcOrd="16" destOrd="0" presId="urn:microsoft.com/office/officeart/2005/8/layout/radial6"/>
    <dgm:cxn modelId="{3D9DBEEB-BD6B-4BE2-9DBC-40D223DAAF97}" type="presParOf" srcId="{409B9D80-2A5A-4F4D-9749-3C078B3B30CF}" destId="{3C5D15AA-D554-4849-BEC0-48D118E63C03}" srcOrd="17" destOrd="0" presId="urn:microsoft.com/office/officeart/2005/8/layout/radial6"/>
    <dgm:cxn modelId="{6495830E-F17C-4EDD-A9C0-896526A75CD7}" type="presParOf" srcId="{409B9D80-2A5A-4F4D-9749-3C078B3B30CF}" destId="{5BC8F0D7-B145-4C91-8CFB-55D7B612169F}" srcOrd="18"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9512A65-A2AF-41C8-AC17-A9C64316F5E2}" type="doc">
      <dgm:prSet loTypeId="urn:microsoft.com/office/officeart/2005/8/layout/hierarchy3" loCatId="relationship" qsTypeId="urn:microsoft.com/office/officeart/2005/8/quickstyle/simple1" qsCatId="simple" csTypeId="urn:microsoft.com/office/officeart/2005/8/colors/accent5_1" csCatId="accent5" phldr="1"/>
      <dgm:spPr/>
      <dgm:t>
        <a:bodyPr/>
        <a:lstStyle/>
        <a:p>
          <a:endParaRPr lang="en-AU"/>
        </a:p>
      </dgm:t>
    </dgm:pt>
    <dgm:pt modelId="{63FA6B90-1270-4772-8167-6293FAC3DB73}">
      <dgm:prSet phldrT="[Text]"/>
      <dgm:spPr/>
      <dgm:t>
        <a:bodyPr/>
        <a:lstStyle/>
        <a:p>
          <a:r>
            <a:rPr lang="en-AU" dirty="0"/>
            <a:t>micro level supports (manifested by the student or family)</a:t>
          </a:r>
        </a:p>
      </dgm:t>
    </dgm:pt>
    <dgm:pt modelId="{13122B63-2F99-4BCF-BF5B-D0AB6051B1DC}" type="parTrans" cxnId="{37227755-4416-4F1C-BB3B-FF4B15E81F67}">
      <dgm:prSet/>
      <dgm:spPr/>
      <dgm:t>
        <a:bodyPr/>
        <a:lstStyle/>
        <a:p>
          <a:endParaRPr lang="en-AU"/>
        </a:p>
      </dgm:t>
    </dgm:pt>
    <dgm:pt modelId="{835D1D33-C69C-4BB4-9486-F01AB29CEABD}" type="sibTrans" cxnId="{37227755-4416-4F1C-BB3B-FF4B15E81F67}">
      <dgm:prSet/>
      <dgm:spPr/>
      <dgm:t>
        <a:bodyPr/>
        <a:lstStyle/>
        <a:p>
          <a:endParaRPr lang="en-AU"/>
        </a:p>
      </dgm:t>
    </dgm:pt>
    <dgm:pt modelId="{C99DEA77-AB0C-481B-AE76-754116A2FCA1}">
      <dgm:prSet phldrT="[Text]"/>
      <dgm:spPr/>
      <dgm:t>
        <a:bodyPr/>
        <a:lstStyle/>
        <a:p>
          <a:r>
            <a:rPr lang="en-AU" dirty="0"/>
            <a:t>student maturity that provided the strength of character to persevere with studies</a:t>
          </a:r>
        </a:p>
      </dgm:t>
    </dgm:pt>
    <dgm:pt modelId="{9DBE7EA8-0096-41FE-849E-92AFEB64DB93}" type="parTrans" cxnId="{E32A589A-D109-47F9-BD25-99C7CBA626FA}">
      <dgm:prSet/>
      <dgm:spPr/>
      <dgm:t>
        <a:bodyPr/>
        <a:lstStyle/>
        <a:p>
          <a:endParaRPr lang="en-AU"/>
        </a:p>
      </dgm:t>
    </dgm:pt>
    <dgm:pt modelId="{6D7A7311-E0DF-4EA4-84C3-4087A79D3726}" type="sibTrans" cxnId="{E32A589A-D109-47F9-BD25-99C7CBA626FA}">
      <dgm:prSet/>
      <dgm:spPr/>
      <dgm:t>
        <a:bodyPr/>
        <a:lstStyle/>
        <a:p>
          <a:endParaRPr lang="en-AU"/>
        </a:p>
      </dgm:t>
    </dgm:pt>
    <dgm:pt modelId="{33FA0A67-5959-4B70-9D75-4D56A3496D7E}">
      <dgm:prSet phldrT="[Text]"/>
      <dgm:spPr/>
      <dgm:t>
        <a:bodyPr/>
        <a:lstStyle/>
        <a:p>
          <a:r>
            <a:rPr lang="en-AU" dirty="0"/>
            <a:t>Peer support between mature-aged students</a:t>
          </a:r>
        </a:p>
      </dgm:t>
    </dgm:pt>
    <dgm:pt modelId="{F9F10428-1797-4838-AC92-8514E388C5CD}" type="parTrans" cxnId="{69D83EC4-FAE8-4FB8-AD55-83AA0CD180E4}">
      <dgm:prSet/>
      <dgm:spPr/>
      <dgm:t>
        <a:bodyPr/>
        <a:lstStyle/>
        <a:p>
          <a:endParaRPr lang="en-AU"/>
        </a:p>
      </dgm:t>
    </dgm:pt>
    <dgm:pt modelId="{6209A9CC-F69D-47D8-A2E2-24E586D908AC}" type="sibTrans" cxnId="{69D83EC4-FAE8-4FB8-AD55-83AA0CD180E4}">
      <dgm:prSet/>
      <dgm:spPr/>
      <dgm:t>
        <a:bodyPr/>
        <a:lstStyle/>
        <a:p>
          <a:endParaRPr lang="en-AU"/>
        </a:p>
      </dgm:t>
    </dgm:pt>
    <dgm:pt modelId="{62E5E57D-B91F-4659-8975-795152D8A540}">
      <dgm:prSet phldrT="[Text]"/>
      <dgm:spPr/>
      <dgm:t>
        <a:bodyPr/>
        <a:lstStyle/>
        <a:p>
          <a:r>
            <a:rPr lang="en-AU" dirty="0"/>
            <a:t>University wellbeing program</a:t>
          </a:r>
        </a:p>
      </dgm:t>
    </dgm:pt>
    <dgm:pt modelId="{DD3AC680-8129-4A34-B0EA-16CE4D705434}" type="parTrans" cxnId="{DF238D01-2AB6-4077-A2C2-952CBC98BEB0}">
      <dgm:prSet/>
      <dgm:spPr/>
      <dgm:t>
        <a:bodyPr/>
        <a:lstStyle/>
        <a:p>
          <a:endParaRPr lang="en-AU"/>
        </a:p>
      </dgm:t>
    </dgm:pt>
    <dgm:pt modelId="{005FFF1F-2C10-4333-AA9B-D3A38094F12B}" type="sibTrans" cxnId="{DF238D01-2AB6-4077-A2C2-952CBC98BEB0}">
      <dgm:prSet/>
      <dgm:spPr/>
      <dgm:t>
        <a:bodyPr/>
        <a:lstStyle/>
        <a:p>
          <a:endParaRPr lang="en-AU"/>
        </a:p>
      </dgm:t>
    </dgm:pt>
    <dgm:pt modelId="{88660076-A69E-4959-98B7-749C11A7BA5E}">
      <dgm:prSet/>
      <dgm:spPr/>
      <dgm:t>
        <a:bodyPr/>
        <a:lstStyle/>
        <a:p>
          <a:r>
            <a:rPr lang="en-AU" dirty="0"/>
            <a:t>meso level supports (course or university level offerings)</a:t>
          </a:r>
        </a:p>
      </dgm:t>
    </dgm:pt>
    <dgm:pt modelId="{2E4B5894-AB86-4C95-94BA-45C5E3D26B6B}" type="parTrans" cxnId="{144A0FDB-40E3-4D5E-AEAC-86049A927CDF}">
      <dgm:prSet/>
      <dgm:spPr/>
      <dgm:t>
        <a:bodyPr/>
        <a:lstStyle/>
        <a:p>
          <a:endParaRPr lang="en-AU"/>
        </a:p>
      </dgm:t>
    </dgm:pt>
    <dgm:pt modelId="{3706E02D-6E93-4F35-80D0-E2349245BAC7}" type="sibTrans" cxnId="{144A0FDB-40E3-4D5E-AEAC-86049A927CDF}">
      <dgm:prSet/>
      <dgm:spPr/>
      <dgm:t>
        <a:bodyPr/>
        <a:lstStyle/>
        <a:p>
          <a:endParaRPr lang="en-AU"/>
        </a:p>
      </dgm:t>
    </dgm:pt>
    <dgm:pt modelId="{D787B8A9-4F06-4AA4-AB3F-0614425962FA}">
      <dgm:prSet phldrT="[Text]"/>
      <dgm:spPr/>
      <dgm:t>
        <a:bodyPr/>
        <a:lstStyle/>
        <a:p>
          <a:r>
            <a:rPr lang="en-AU" dirty="0"/>
            <a:t> life experiences that provided enhanced self-awareness of study strengths and weaknesses</a:t>
          </a:r>
        </a:p>
      </dgm:t>
    </dgm:pt>
    <dgm:pt modelId="{9073E40D-2B92-4D09-A732-D8F2AAAC4360}" type="parTrans" cxnId="{65FF456A-D947-4932-829A-9C0CD1ACD0D3}">
      <dgm:prSet/>
      <dgm:spPr/>
      <dgm:t>
        <a:bodyPr/>
        <a:lstStyle/>
        <a:p>
          <a:endParaRPr lang="en-AU"/>
        </a:p>
      </dgm:t>
    </dgm:pt>
    <dgm:pt modelId="{C56E6D3A-6CE8-4B8A-8E9D-043DDDA10FC5}" type="sibTrans" cxnId="{65FF456A-D947-4932-829A-9C0CD1ACD0D3}">
      <dgm:prSet/>
      <dgm:spPr/>
      <dgm:t>
        <a:bodyPr/>
        <a:lstStyle/>
        <a:p>
          <a:endParaRPr lang="en-AU"/>
        </a:p>
      </dgm:t>
    </dgm:pt>
    <dgm:pt modelId="{46FDB86B-5829-4CBB-BFA2-D75FF30B790A}">
      <dgm:prSet phldrT="[Text]"/>
      <dgm:spPr/>
      <dgm:t>
        <a:bodyPr/>
        <a:lstStyle/>
        <a:p>
          <a:r>
            <a:rPr lang="en-AU" dirty="0"/>
            <a:t>family and partner support</a:t>
          </a:r>
        </a:p>
      </dgm:t>
    </dgm:pt>
    <dgm:pt modelId="{50497E66-B619-4DCB-9DEE-EE7FC23D6DBE}" type="parTrans" cxnId="{452E8530-C6E3-4106-9E90-6F6D514531E2}">
      <dgm:prSet/>
      <dgm:spPr/>
      <dgm:t>
        <a:bodyPr/>
        <a:lstStyle/>
        <a:p>
          <a:endParaRPr lang="en-AU"/>
        </a:p>
      </dgm:t>
    </dgm:pt>
    <dgm:pt modelId="{54352B0D-7645-4C48-A8BD-FF271A27935F}" type="sibTrans" cxnId="{452E8530-C6E3-4106-9E90-6F6D514531E2}">
      <dgm:prSet/>
      <dgm:spPr/>
      <dgm:t>
        <a:bodyPr/>
        <a:lstStyle/>
        <a:p>
          <a:endParaRPr lang="en-AU"/>
        </a:p>
      </dgm:t>
    </dgm:pt>
    <dgm:pt modelId="{EE8CDE7D-AB37-4EA5-BDCC-59CE88B6B200}">
      <dgm:prSet phldrT="[Text]"/>
      <dgm:spPr/>
      <dgm:t>
        <a:bodyPr/>
        <a:lstStyle/>
        <a:p>
          <a:r>
            <a:rPr lang="en-AU" dirty="0"/>
            <a:t>child-generated drive to commence and continue studying</a:t>
          </a:r>
        </a:p>
      </dgm:t>
    </dgm:pt>
    <dgm:pt modelId="{921AD2B8-784C-4A93-89AC-4B7DD74A30AB}" type="parTrans" cxnId="{4554762A-F9C2-4369-A3A5-F04EC58175F6}">
      <dgm:prSet/>
      <dgm:spPr/>
      <dgm:t>
        <a:bodyPr/>
        <a:lstStyle/>
        <a:p>
          <a:endParaRPr lang="en-AU"/>
        </a:p>
      </dgm:t>
    </dgm:pt>
    <dgm:pt modelId="{A7B9E257-AA6F-4CF0-9FAF-2D968104C1AE}" type="sibTrans" cxnId="{4554762A-F9C2-4369-A3A5-F04EC58175F6}">
      <dgm:prSet/>
      <dgm:spPr/>
      <dgm:t>
        <a:bodyPr/>
        <a:lstStyle/>
        <a:p>
          <a:endParaRPr lang="en-AU"/>
        </a:p>
      </dgm:t>
    </dgm:pt>
    <dgm:pt modelId="{98DCA7FF-1D74-4EF0-A386-72926620A97A}">
      <dgm:prSet phldrT="[Text]"/>
      <dgm:spPr/>
      <dgm:t>
        <a:bodyPr/>
        <a:lstStyle/>
        <a:p>
          <a:r>
            <a:rPr lang="en-AU" dirty="0"/>
            <a:t>macro level support (govt level offerings)</a:t>
          </a:r>
        </a:p>
      </dgm:t>
    </dgm:pt>
    <dgm:pt modelId="{6BE209DA-5CBD-400D-A35D-78F81321F2E8}" type="parTrans" cxnId="{3E3A3D78-24AB-43F2-835B-3FFEAB5E551C}">
      <dgm:prSet/>
      <dgm:spPr/>
      <dgm:t>
        <a:bodyPr/>
        <a:lstStyle/>
        <a:p>
          <a:endParaRPr lang="en-AU"/>
        </a:p>
      </dgm:t>
    </dgm:pt>
    <dgm:pt modelId="{E167B581-BB7F-478A-BDC4-EC7EFAAE7E8A}" type="sibTrans" cxnId="{3E3A3D78-24AB-43F2-835B-3FFEAB5E551C}">
      <dgm:prSet/>
      <dgm:spPr/>
      <dgm:t>
        <a:bodyPr/>
        <a:lstStyle/>
        <a:p>
          <a:endParaRPr lang="en-AU"/>
        </a:p>
      </dgm:t>
    </dgm:pt>
    <dgm:pt modelId="{5A526F74-DF83-4859-BDD3-B3A04DD99C54}">
      <dgm:prSet phldrT="[Text]"/>
      <dgm:spPr/>
      <dgm:t>
        <a:bodyPr/>
        <a:lstStyle/>
        <a:p>
          <a:r>
            <a:rPr lang="en-AU" dirty="0"/>
            <a:t>Government financial supports</a:t>
          </a:r>
        </a:p>
      </dgm:t>
    </dgm:pt>
    <dgm:pt modelId="{40764A3A-2515-45F7-B77D-37932FC64087}" type="parTrans" cxnId="{D3116D24-F2FA-4E4C-9948-6DE3C5A51091}">
      <dgm:prSet/>
      <dgm:spPr/>
      <dgm:t>
        <a:bodyPr/>
        <a:lstStyle/>
        <a:p>
          <a:endParaRPr lang="en-AU"/>
        </a:p>
      </dgm:t>
    </dgm:pt>
    <dgm:pt modelId="{D1AE3E39-5854-434E-9486-DEBB4B7D800E}" type="sibTrans" cxnId="{D3116D24-F2FA-4E4C-9948-6DE3C5A51091}">
      <dgm:prSet/>
      <dgm:spPr/>
      <dgm:t>
        <a:bodyPr/>
        <a:lstStyle/>
        <a:p>
          <a:endParaRPr lang="en-AU"/>
        </a:p>
      </dgm:t>
    </dgm:pt>
    <dgm:pt modelId="{1B1A7BD5-0F47-4522-B440-BEF353764C98}" type="pres">
      <dgm:prSet presAssocID="{99512A65-A2AF-41C8-AC17-A9C64316F5E2}" presName="diagram" presStyleCnt="0">
        <dgm:presLayoutVars>
          <dgm:chPref val="1"/>
          <dgm:dir/>
          <dgm:animOne val="branch"/>
          <dgm:animLvl val="lvl"/>
          <dgm:resizeHandles/>
        </dgm:presLayoutVars>
      </dgm:prSet>
      <dgm:spPr/>
    </dgm:pt>
    <dgm:pt modelId="{5C991C27-2E31-483D-9926-2DB0E871BFC4}" type="pres">
      <dgm:prSet presAssocID="{63FA6B90-1270-4772-8167-6293FAC3DB73}" presName="root" presStyleCnt="0"/>
      <dgm:spPr/>
    </dgm:pt>
    <dgm:pt modelId="{3B30D2FC-8357-456B-A474-C3004BB26075}" type="pres">
      <dgm:prSet presAssocID="{63FA6B90-1270-4772-8167-6293FAC3DB73}" presName="rootComposite" presStyleCnt="0"/>
      <dgm:spPr/>
    </dgm:pt>
    <dgm:pt modelId="{5D5F9192-9CE6-4628-8C9A-EB6E977C8263}" type="pres">
      <dgm:prSet presAssocID="{63FA6B90-1270-4772-8167-6293FAC3DB73}" presName="rootText" presStyleLbl="node1" presStyleIdx="0" presStyleCnt="3"/>
      <dgm:spPr/>
    </dgm:pt>
    <dgm:pt modelId="{55F26E7F-918F-4A5C-8E7A-2DB2A818F286}" type="pres">
      <dgm:prSet presAssocID="{63FA6B90-1270-4772-8167-6293FAC3DB73}" presName="rootConnector" presStyleLbl="node1" presStyleIdx="0" presStyleCnt="3"/>
      <dgm:spPr/>
    </dgm:pt>
    <dgm:pt modelId="{D1788268-E7CE-4363-AE06-600BEE7BF6CE}" type="pres">
      <dgm:prSet presAssocID="{63FA6B90-1270-4772-8167-6293FAC3DB73}" presName="childShape" presStyleCnt="0"/>
      <dgm:spPr/>
    </dgm:pt>
    <dgm:pt modelId="{BB810F20-3630-4513-9BE0-AC55CCC99BD9}" type="pres">
      <dgm:prSet presAssocID="{9DBE7EA8-0096-41FE-849E-92AFEB64DB93}" presName="Name13" presStyleLbl="parChTrans1D2" presStyleIdx="0" presStyleCnt="7"/>
      <dgm:spPr/>
    </dgm:pt>
    <dgm:pt modelId="{2F53B0D8-AB21-40A3-AF78-A10FC29B149F}" type="pres">
      <dgm:prSet presAssocID="{C99DEA77-AB0C-481B-AE76-754116A2FCA1}" presName="childText" presStyleLbl="bgAcc1" presStyleIdx="0" presStyleCnt="7">
        <dgm:presLayoutVars>
          <dgm:bulletEnabled val="1"/>
        </dgm:presLayoutVars>
      </dgm:prSet>
      <dgm:spPr/>
    </dgm:pt>
    <dgm:pt modelId="{FA1C2028-9FCC-4442-9FA2-D33F196957C9}" type="pres">
      <dgm:prSet presAssocID="{9073E40D-2B92-4D09-A732-D8F2AAAC4360}" presName="Name13" presStyleLbl="parChTrans1D2" presStyleIdx="1" presStyleCnt="7"/>
      <dgm:spPr/>
    </dgm:pt>
    <dgm:pt modelId="{9C05B743-21E6-4B51-9B94-75375653E14D}" type="pres">
      <dgm:prSet presAssocID="{D787B8A9-4F06-4AA4-AB3F-0614425962FA}" presName="childText" presStyleLbl="bgAcc1" presStyleIdx="1" presStyleCnt="7">
        <dgm:presLayoutVars>
          <dgm:bulletEnabled val="1"/>
        </dgm:presLayoutVars>
      </dgm:prSet>
      <dgm:spPr/>
    </dgm:pt>
    <dgm:pt modelId="{F55CBD8E-2194-40ED-86C2-E84167382F1C}" type="pres">
      <dgm:prSet presAssocID="{50497E66-B619-4DCB-9DEE-EE7FC23D6DBE}" presName="Name13" presStyleLbl="parChTrans1D2" presStyleIdx="2" presStyleCnt="7"/>
      <dgm:spPr/>
    </dgm:pt>
    <dgm:pt modelId="{BBBD5AEB-E589-4EFB-806A-8B3825535CC2}" type="pres">
      <dgm:prSet presAssocID="{46FDB86B-5829-4CBB-BFA2-D75FF30B790A}" presName="childText" presStyleLbl="bgAcc1" presStyleIdx="2" presStyleCnt="7">
        <dgm:presLayoutVars>
          <dgm:bulletEnabled val="1"/>
        </dgm:presLayoutVars>
      </dgm:prSet>
      <dgm:spPr/>
    </dgm:pt>
    <dgm:pt modelId="{4341543A-82BA-499D-970C-9F881DCA4D42}" type="pres">
      <dgm:prSet presAssocID="{921AD2B8-784C-4A93-89AC-4B7DD74A30AB}" presName="Name13" presStyleLbl="parChTrans1D2" presStyleIdx="3" presStyleCnt="7"/>
      <dgm:spPr/>
    </dgm:pt>
    <dgm:pt modelId="{8E32E662-29A3-4B21-BE0A-263F3E67740C}" type="pres">
      <dgm:prSet presAssocID="{EE8CDE7D-AB37-4EA5-BDCC-59CE88B6B200}" presName="childText" presStyleLbl="bgAcc1" presStyleIdx="3" presStyleCnt="7">
        <dgm:presLayoutVars>
          <dgm:bulletEnabled val="1"/>
        </dgm:presLayoutVars>
      </dgm:prSet>
      <dgm:spPr/>
    </dgm:pt>
    <dgm:pt modelId="{C5A6CD8F-F805-4BC4-B48F-38090FFA315A}" type="pres">
      <dgm:prSet presAssocID="{88660076-A69E-4959-98B7-749C11A7BA5E}" presName="root" presStyleCnt="0"/>
      <dgm:spPr/>
    </dgm:pt>
    <dgm:pt modelId="{007880F9-F9FA-421D-A613-846EA97E4959}" type="pres">
      <dgm:prSet presAssocID="{88660076-A69E-4959-98B7-749C11A7BA5E}" presName="rootComposite" presStyleCnt="0"/>
      <dgm:spPr/>
    </dgm:pt>
    <dgm:pt modelId="{E3C4C543-1FE0-4BFE-B150-FE8519457292}" type="pres">
      <dgm:prSet presAssocID="{88660076-A69E-4959-98B7-749C11A7BA5E}" presName="rootText" presStyleLbl="node1" presStyleIdx="1" presStyleCnt="3"/>
      <dgm:spPr/>
    </dgm:pt>
    <dgm:pt modelId="{90EA17DA-507B-4DA0-B7F6-4A21854AD31F}" type="pres">
      <dgm:prSet presAssocID="{88660076-A69E-4959-98B7-749C11A7BA5E}" presName="rootConnector" presStyleLbl="node1" presStyleIdx="1" presStyleCnt="3"/>
      <dgm:spPr/>
    </dgm:pt>
    <dgm:pt modelId="{9F3BC32C-9154-44F3-9C66-7B79F0505D86}" type="pres">
      <dgm:prSet presAssocID="{88660076-A69E-4959-98B7-749C11A7BA5E}" presName="childShape" presStyleCnt="0"/>
      <dgm:spPr/>
    </dgm:pt>
    <dgm:pt modelId="{326A5902-8571-4895-A372-63EA661E7D8E}" type="pres">
      <dgm:prSet presAssocID="{F9F10428-1797-4838-AC92-8514E388C5CD}" presName="Name13" presStyleLbl="parChTrans1D2" presStyleIdx="4" presStyleCnt="7"/>
      <dgm:spPr/>
    </dgm:pt>
    <dgm:pt modelId="{46383025-F489-4423-A3D0-6B8DCEF35923}" type="pres">
      <dgm:prSet presAssocID="{33FA0A67-5959-4B70-9D75-4D56A3496D7E}" presName="childText" presStyleLbl="bgAcc1" presStyleIdx="4" presStyleCnt="7">
        <dgm:presLayoutVars>
          <dgm:bulletEnabled val="1"/>
        </dgm:presLayoutVars>
      </dgm:prSet>
      <dgm:spPr/>
    </dgm:pt>
    <dgm:pt modelId="{F7BC5BAF-B8F3-4E31-93FA-CE22F752A170}" type="pres">
      <dgm:prSet presAssocID="{DD3AC680-8129-4A34-B0EA-16CE4D705434}" presName="Name13" presStyleLbl="parChTrans1D2" presStyleIdx="5" presStyleCnt="7"/>
      <dgm:spPr/>
    </dgm:pt>
    <dgm:pt modelId="{738ACB8B-DB56-4DAA-9D41-43DC5A63AA35}" type="pres">
      <dgm:prSet presAssocID="{62E5E57D-B91F-4659-8975-795152D8A540}" presName="childText" presStyleLbl="bgAcc1" presStyleIdx="5" presStyleCnt="7">
        <dgm:presLayoutVars>
          <dgm:bulletEnabled val="1"/>
        </dgm:presLayoutVars>
      </dgm:prSet>
      <dgm:spPr/>
    </dgm:pt>
    <dgm:pt modelId="{8419D334-DB75-45C0-8BF4-0B3F79245FB3}" type="pres">
      <dgm:prSet presAssocID="{98DCA7FF-1D74-4EF0-A386-72926620A97A}" presName="root" presStyleCnt="0"/>
      <dgm:spPr/>
    </dgm:pt>
    <dgm:pt modelId="{6E1B9626-C0F5-4E8B-98AA-7935B86D8ED6}" type="pres">
      <dgm:prSet presAssocID="{98DCA7FF-1D74-4EF0-A386-72926620A97A}" presName="rootComposite" presStyleCnt="0"/>
      <dgm:spPr/>
    </dgm:pt>
    <dgm:pt modelId="{8598CF38-1792-443A-AB68-1C58826882FC}" type="pres">
      <dgm:prSet presAssocID="{98DCA7FF-1D74-4EF0-A386-72926620A97A}" presName="rootText" presStyleLbl="node1" presStyleIdx="2" presStyleCnt="3"/>
      <dgm:spPr/>
    </dgm:pt>
    <dgm:pt modelId="{DE837CC6-DF9B-4B5A-8066-3DB9F50F30D1}" type="pres">
      <dgm:prSet presAssocID="{98DCA7FF-1D74-4EF0-A386-72926620A97A}" presName="rootConnector" presStyleLbl="node1" presStyleIdx="2" presStyleCnt="3"/>
      <dgm:spPr/>
    </dgm:pt>
    <dgm:pt modelId="{5E3EF27E-C920-4ECA-8CDC-32A94B027165}" type="pres">
      <dgm:prSet presAssocID="{98DCA7FF-1D74-4EF0-A386-72926620A97A}" presName="childShape" presStyleCnt="0"/>
      <dgm:spPr/>
    </dgm:pt>
    <dgm:pt modelId="{AC9794FF-2732-4B82-A44B-DCAF0752FC66}" type="pres">
      <dgm:prSet presAssocID="{40764A3A-2515-45F7-B77D-37932FC64087}" presName="Name13" presStyleLbl="parChTrans1D2" presStyleIdx="6" presStyleCnt="7"/>
      <dgm:spPr/>
    </dgm:pt>
    <dgm:pt modelId="{4E961832-6E19-4DD3-A1BE-0AC3566F22B7}" type="pres">
      <dgm:prSet presAssocID="{5A526F74-DF83-4859-BDD3-B3A04DD99C54}" presName="childText" presStyleLbl="bgAcc1" presStyleIdx="6" presStyleCnt="7">
        <dgm:presLayoutVars>
          <dgm:bulletEnabled val="1"/>
        </dgm:presLayoutVars>
      </dgm:prSet>
      <dgm:spPr/>
    </dgm:pt>
  </dgm:ptLst>
  <dgm:cxnLst>
    <dgm:cxn modelId="{DF238D01-2AB6-4077-A2C2-952CBC98BEB0}" srcId="{88660076-A69E-4959-98B7-749C11A7BA5E}" destId="{62E5E57D-B91F-4659-8975-795152D8A540}" srcOrd="1" destOrd="0" parTransId="{DD3AC680-8129-4A34-B0EA-16CE4D705434}" sibTransId="{005FFF1F-2C10-4333-AA9B-D3A38094F12B}"/>
    <dgm:cxn modelId="{FF2C2F03-5095-47E2-9E05-137F5C3C2592}" type="presOf" srcId="{63FA6B90-1270-4772-8167-6293FAC3DB73}" destId="{5D5F9192-9CE6-4628-8C9A-EB6E977C8263}" srcOrd="0" destOrd="0" presId="urn:microsoft.com/office/officeart/2005/8/layout/hierarchy3"/>
    <dgm:cxn modelId="{ABDF7619-63DF-4D7E-AE51-E741783718DE}" type="presOf" srcId="{88660076-A69E-4959-98B7-749C11A7BA5E}" destId="{E3C4C543-1FE0-4BFE-B150-FE8519457292}" srcOrd="0" destOrd="0" presId="urn:microsoft.com/office/officeart/2005/8/layout/hierarchy3"/>
    <dgm:cxn modelId="{BEAA3821-FE43-4E00-8B66-FF2BCF0C8E63}" type="presOf" srcId="{50497E66-B619-4DCB-9DEE-EE7FC23D6DBE}" destId="{F55CBD8E-2194-40ED-86C2-E84167382F1C}" srcOrd="0" destOrd="0" presId="urn:microsoft.com/office/officeart/2005/8/layout/hierarchy3"/>
    <dgm:cxn modelId="{CE48F523-56CE-4BD6-BE5F-130EC6EC8159}" type="presOf" srcId="{99512A65-A2AF-41C8-AC17-A9C64316F5E2}" destId="{1B1A7BD5-0F47-4522-B440-BEF353764C98}" srcOrd="0" destOrd="0" presId="urn:microsoft.com/office/officeart/2005/8/layout/hierarchy3"/>
    <dgm:cxn modelId="{D3116D24-F2FA-4E4C-9948-6DE3C5A51091}" srcId="{98DCA7FF-1D74-4EF0-A386-72926620A97A}" destId="{5A526F74-DF83-4859-BDD3-B3A04DD99C54}" srcOrd="0" destOrd="0" parTransId="{40764A3A-2515-45F7-B77D-37932FC64087}" sibTransId="{D1AE3E39-5854-434E-9486-DEBB4B7D800E}"/>
    <dgm:cxn modelId="{4554762A-F9C2-4369-A3A5-F04EC58175F6}" srcId="{63FA6B90-1270-4772-8167-6293FAC3DB73}" destId="{EE8CDE7D-AB37-4EA5-BDCC-59CE88B6B200}" srcOrd="3" destOrd="0" parTransId="{921AD2B8-784C-4A93-89AC-4B7DD74A30AB}" sibTransId="{A7B9E257-AA6F-4CF0-9FAF-2D968104C1AE}"/>
    <dgm:cxn modelId="{D851E92A-BE18-4593-A2D9-BF904B64EE13}" type="presOf" srcId="{63FA6B90-1270-4772-8167-6293FAC3DB73}" destId="{55F26E7F-918F-4A5C-8E7A-2DB2A818F286}" srcOrd="1" destOrd="0" presId="urn:microsoft.com/office/officeart/2005/8/layout/hierarchy3"/>
    <dgm:cxn modelId="{FA5B7E2F-65BA-42E3-AE82-7451266DA5DB}" type="presOf" srcId="{98DCA7FF-1D74-4EF0-A386-72926620A97A}" destId="{8598CF38-1792-443A-AB68-1C58826882FC}" srcOrd="0" destOrd="0" presId="urn:microsoft.com/office/officeart/2005/8/layout/hierarchy3"/>
    <dgm:cxn modelId="{452E8530-C6E3-4106-9E90-6F6D514531E2}" srcId="{63FA6B90-1270-4772-8167-6293FAC3DB73}" destId="{46FDB86B-5829-4CBB-BFA2-D75FF30B790A}" srcOrd="2" destOrd="0" parTransId="{50497E66-B619-4DCB-9DEE-EE7FC23D6DBE}" sibTransId="{54352B0D-7645-4C48-A8BD-FF271A27935F}"/>
    <dgm:cxn modelId="{444BBE3E-89C9-4C9C-8185-C77369F1C4AC}" type="presOf" srcId="{9073E40D-2B92-4D09-A732-D8F2AAAC4360}" destId="{FA1C2028-9FCC-4442-9FA2-D33F196957C9}" srcOrd="0" destOrd="0" presId="urn:microsoft.com/office/officeart/2005/8/layout/hierarchy3"/>
    <dgm:cxn modelId="{38BF205F-3C80-4218-B41A-029A3D2E1B2C}" type="presOf" srcId="{921AD2B8-784C-4A93-89AC-4B7DD74A30AB}" destId="{4341543A-82BA-499D-970C-9F881DCA4D42}" srcOrd="0" destOrd="0" presId="urn:microsoft.com/office/officeart/2005/8/layout/hierarchy3"/>
    <dgm:cxn modelId="{65FF456A-D947-4932-829A-9C0CD1ACD0D3}" srcId="{63FA6B90-1270-4772-8167-6293FAC3DB73}" destId="{D787B8A9-4F06-4AA4-AB3F-0614425962FA}" srcOrd="1" destOrd="0" parTransId="{9073E40D-2B92-4D09-A732-D8F2AAAC4360}" sibTransId="{C56E6D3A-6CE8-4B8A-8E9D-043DDDA10FC5}"/>
    <dgm:cxn modelId="{37227755-4416-4F1C-BB3B-FF4B15E81F67}" srcId="{99512A65-A2AF-41C8-AC17-A9C64316F5E2}" destId="{63FA6B90-1270-4772-8167-6293FAC3DB73}" srcOrd="0" destOrd="0" parTransId="{13122B63-2F99-4BCF-BF5B-D0AB6051B1DC}" sibTransId="{835D1D33-C69C-4BB4-9486-F01AB29CEABD}"/>
    <dgm:cxn modelId="{3E3A3D78-24AB-43F2-835B-3FFEAB5E551C}" srcId="{99512A65-A2AF-41C8-AC17-A9C64316F5E2}" destId="{98DCA7FF-1D74-4EF0-A386-72926620A97A}" srcOrd="2" destOrd="0" parTransId="{6BE209DA-5CBD-400D-A35D-78F81321F2E8}" sibTransId="{E167B581-BB7F-478A-BDC4-EC7EFAAE7E8A}"/>
    <dgm:cxn modelId="{25DCDC79-71F7-48AB-BE80-0E12047589C4}" type="presOf" srcId="{98DCA7FF-1D74-4EF0-A386-72926620A97A}" destId="{DE837CC6-DF9B-4B5A-8066-3DB9F50F30D1}" srcOrd="1" destOrd="0" presId="urn:microsoft.com/office/officeart/2005/8/layout/hierarchy3"/>
    <dgm:cxn modelId="{7AB00996-4501-41BE-9685-50C7BC10FB0F}" type="presOf" srcId="{EE8CDE7D-AB37-4EA5-BDCC-59CE88B6B200}" destId="{8E32E662-29A3-4B21-BE0A-263F3E67740C}" srcOrd="0" destOrd="0" presId="urn:microsoft.com/office/officeart/2005/8/layout/hierarchy3"/>
    <dgm:cxn modelId="{E32A589A-D109-47F9-BD25-99C7CBA626FA}" srcId="{63FA6B90-1270-4772-8167-6293FAC3DB73}" destId="{C99DEA77-AB0C-481B-AE76-754116A2FCA1}" srcOrd="0" destOrd="0" parTransId="{9DBE7EA8-0096-41FE-849E-92AFEB64DB93}" sibTransId="{6D7A7311-E0DF-4EA4-84C3-4087A79D3726}"/>
    <dgm:cxn modelId="{D29963A0-180A-49B6-A9C3-32F609C398BC}" type="presOf" srcId="{D787B8A9-4F06-4AA4-AB3F-0614425962FA}" destId="{9C05B743-21E6-4B51-9B94-75375653E14D}" srcOrd="0" destOrd="0" presId="urn:microsoft.com/office/officeart/2005/8/layout/hierarchy3"/>
    <dgm:cxn modelId="{1B5819AC-DF5F-4199-B964-1C9CA2982E65}" type="presOf" srcId="{62E5E57D-B91F-4659-8975-795152D8A540}" destId="{738ACB8B-DB56-4DAA-9D41-43DC5A63AA35}" srcOrd="0" destOrd="0" presId="urn:microsoft.com/office/officeart/2005/8/layout/hierarchy3"/>
    <dgm:cxn modelId="{F4837FB8-F72C-4F16-888C-A542C0B25343}" type="presOf" srcId="{88660076-A69E-4959-98B7-749C11A7BA5E}" destId="{90EA17DA-507B-4DA0-B7F6-4A21854AD31F}" srcOrd="1" destOrd="0" presId="urn:microsoft.com/office/officeart/2005/8/layout/hierarchy3"/>
    <dgm:cxn modelId="{45CF44BD-8D41-4680-AC29-BBBD60A39373}" type="presOf" srcId="{33FA0A67-5959-4B70-9D75-4D56A3496D7E}" destId="{46383025-F489-4423-A3D0-6B8DCEF35923}" srcOrd="0" destOrd="0" presId="urn:microsoft.com/office/officeart/2005/8/layout/hierarchy3"/>
    <dgm:cxn modelId="{56A488C3-DC83-4F39-8184-B0F79962DE6D}" type="presOf" srcId="{9DBE7EA8-0096-41FE-849E-92AFEB64DB93}" destId="{BB810F20-3630-4513-9BE0-AC55CCC99BD9}" srcOrd="0" destOrd="0" presId="urn:microsoft.com/office/officeart/2005/8/layout/hierarchy3"/>
    <dgm:cxn modelId="{69D83EC4-FAE8-4FB8-AD55-83AA0CD180E4}" srcId="{88660076-A69E-4959-98B7-749C11A7BA5E}" destId="{33FA0A67-5959-4B70-9D75-4D56A3496D7E}" srcOrd="0" destOrd="0" parTransId="{F9F10428-1797-4838-AC92-8514E388C5CD}" sibTransId="{6209A9CC-F69D-47D8-A2E2-24E586D908AC}"/>
    <dgm:cxn modelId="{11A53FCB-DF8E-4EBA-804F-23D1C4493574}" type="presOf" srcId="{F9F10428-1797-4838-AC92-8514E388C5CD}" destId="{326A5902-8571-4895-A372-63EA661E7D8E}" srcOrd="0" destOrd="0" presId="urn:microsoft.com/office/officeart/2005/8/layout/hierarchy3"/>
    <dgm:cxn modelId="{144A0FDB-40E3-4D5E-AEAC-86049A927CDF}" srcId="{99512A65-A2AF-41C8-AC17-A9C64316F5E2}" destId="{88660076-A69E-4959-98B7-749C11A7BA5E}" srcOrd="1" destOrd="0" parTransId="{2E4B5894-AB86-4C95-94BA-45C5E3D26B6B}" sibTransId="{3706E02D-6E93-4F35-80D0-E2349245BAC7}"/>
    <dgm:cxn modelId="{C7D516E3-2C14-4A28-BC8A-462E4EB2A3A2}" type="presOf" srcId="{C99DEA77-AB0C-481B-AE76-754116A2FCA1}" destId="{2F53B0D8-AB21-40A3-AF78-A10FC29B149F}" srcOrd="0" destOrd="0" presId="urn:microsoft.com/office/officeart/2005/8/layout/hierarchy3"/>
    <dgm:cxn modelId="{20EC2CE9-E0D9-4832-882B-B7A7408DF7A2}" type="presOf" srcId="{DD3AC680-8129-4A34-B0EA-16CE4D705434}" destId="{F7BC5BAF-B8F3-4E31-93FA-CE22F752A170}" srcOrd="0" destOrd="0" presId="urn:microsoft.com/office/officeart/2005/8/layout/hierarchy3"/>
    <dgm:cxn modelId="{2B951EF8-E7B4-4330-AE1A-38DB5AE60B58}" type="presOf" srcId="{5A526F74-DF83-4859-BDD3-B3A04DD99C54}" destId="{4E961832-6E19-4DD3-A1BE-0AC3566F22B7}" srcOrd="0" destOrd="0" presId="urn:microsoft.com/office/officeart/2005/8/layout/hierarchy3"/>
    <dgm:cxn modelId="{F1AFECFC-C215-4827-BB09-3D277BD334DC}" type="presOf" srcId="{40764A3A-2515-45F7-B77D-37932FC64087}" destId="{AC9794FF-2732-4B82-A44B-DCAF0752FC66}" srcOrd="0" destOrd="0" presId="urn:microsoft.com/office/officeart/2005/8/layout/hierarchy3"/>
    <dgm:cxn modelId="{471CD4FD-6BD3-443D-BE76-55B6E74961FB}" type="presOf" srcId="{46FDB86B-5829-4CBB-BFA2-D75FF30B790A}" destId="{BBBD5AEB-E589-4EFB-806A-8B3825535CC2}" srcOrd="0" destOrd="0" presId="urn:microsoft.com/office/officeart/2005/8/layout/hierarchy3"/>
    <dgm:cxn modelId="{F6FBC149-8F65-4519-8B32-8E5913A5CD21}" type="presParOf" srcId="{1B1A7BD5-0F47-4522-B440-BEF353764C98}" destId="{5C991C27-2E31-483D-9926-2DB0E871BFC4}" srcOrd="0" destOrd="0" presId="urn:microsoft.com/office/officeart/2005/8/layout/hierarchy3"/>
    <dgm:cxn modelId="{C5201BDD-FC93-44C2-969E-4D2A389C9566}" type="presParOf" srcId="{5C991C27-2E31-483D-9926-2DB0E871BFC4}" destId="{3B30D2FC-8357-456B-A474-C3004BB26075}" srcOrd="0" destOrd="0" presId="urn:microsoft.com/office/officeart/2005/8/layout/hierarchy3"/>
    <dgm:cxn modelId="{4D49367A-14FB-4896-BA7C-9FFB90A6DC14}" type="presParOf" srcId="{3B30D2FC-8357-456B-A474-C3004BB26075}" destId="{5D5F9192-9CE6-4628-8C9A-EB6E977C8263}" srcOrd="0" destOrd="0" presId="urn:microsoft.com/office/officeart/2005/8/layout/hierarchy3"/>
    <dgm:cxn modelId="{324AB2B1-3846-41BC-AE4C-540CA81C12AE}" type="presParOf" srcId="{3B30D2FC-8357-456B-A474-C3004BB26075}" destId="{55F26E7F-918F-4A5C-8E7A-2DB2A818F286}" srcOrd="1" destOrd="0" presId="urn:microsoft.com/office/officeart/2005/8/layout/hierarchy3"/>
    <dgm:cxn modelId="{8428FEAD-4C36-408B-8051-7F32132BC089}" type="presParOf" srcId="{5C991C27-2E31-483D-9926-2DB0E871BFC4}" destId="{D1788268-E7CE-4363-AE06-600BEE7BF6CE}" srcOrd="1" destOrd="0" presId="urn:microsoft.com/office/officeart/2005/8/layout/hierarchy3"/>
    <dgm:cxn modelId="{01249DC6-0B01-4F06-8CB2-D49944CCD399}" type="presParOf" srcId="{D1788268-E7CE-4363-AE06-600BEE7BF6CE}" destId="{BB810F20-3630-4513-9BE0-AC55CCC99BD9}" srcOrd="0" destOrd="0" presId="urn:microsoft.com/office/officeart/2005/8/layout/hierarchy3"/>
    <dgm:cxn modelId="{6A895D87-B486-4703-A2FB-A8F48F8DD18D}" type="presParOf" srcId="{D1788268-E7CE-4363-AE06-600BEE7BF6CE}" destId="{2F53B0D8-AB21-40A3-AF78-A10FC29B149F}" srcOrd="1" destOrd="0" presId="urn:microsoft.com/office/officeart/2005/8/layout/hierarchy3"/>
    <dgm:cxn modelId="{997AC8C2-FBC8-44FF-93A0-B10E0604184E}" type="presParOf" srcId="{D1788268-E7CE-4363-AE06-600BEE7BF6CE}" destId="{FA1C2028-9FCC-4442-9FA2-D33F196957C9}" srcOrd="2" destOrd="0" presId="urn:microsoft.com/office/officeart/2005/8/layout/hierarchy3"/>
    <dgm:cxn modelId="{F6CEF3CD-0793-45AF-925F-5FF2E56C3AE9}" type="presParOf" srcId="{D1788268-E7CE-4363-AE06-600BEE7BF6CE}" destId="{9C05B743-21E6-4B51-9B94-75375653E14D}" srcOrd="3" destOrd="0" presId="urn:microsoft.com/office/officeart/2005/8/layout/hierarchy3"/>
    <dgm:cxn modelId="{E65CE041-D4D8-4B9B-A3AF-D4D10DC37C7C}" type="presParOf" srcId="{D1788268-E7CE-4363-AE06-600BEE7BF6CE}" destId="{F55CBD8E-2194-40ED-86C2-E84167382F1C}" srcOrd="4" destOrd="0" presId="urn:microsoft.com/office/officeart/2005/8/layout/hierarchy3"/>
    <dgm:cxn modelId="{C5483DD2-0D2A-4B85-AB7D-3C890C37D536}" type="presParOf" srcId="{D1788268-E7CE-4363-AE06-600BEE7BF6CE}" destId="{BBBD5AEB-E589-4EFB-806A-8B3825535CC2}" srcOrd="5" destOrd="0" presId="urn:microsoft.com/office/officeart/2005/8/layout/hierarchy3"/>
    <dgm:cxn modelId="{F23E6121-EEBE-4A2A-81E8-828893C70953}" type="presParOf" srcId="{D1788268-E7CE-4363-AE06-600BEE7BF6CE}" destId="{4341543A-82BA-499D-970C-9F881DCA4D42}" srcOrd="6" destOrd="0" presId="urn:microsoft.com/office/officeart/2005/8/layout/hierarchy3"/>
    <dgm:cxn modelId="{4444801B-A87F-4764-89E4-C94E66AEDD5B}" type="presParOf" srcId="{D1788268-E7CE-4363-AE06-600BEE7BF6CE}" destId="{8E32E662-29A3-4B21-BE0A-263F3E67740C}" srcOrd="7" destOrd="0" presId="urn:microsoft.com/office/officeart/2005/8/layout/hierarchy3"/>
    <dgm:cxn modelId="{6A2D3E39-79B2-4292-89D9-F75AC74B739A}" type="presParOf" srcId="{1B1A7BD5-0F47-4522-B440-BEF353764C98}" destId="{C5A6CD8F-F805-4BC4-B48F-38090FFA315A}" srcOrd="1" destOrd="0" presId="urn:microsoft.com/office/officeart/2005/8/layout/hierarchy3"/>
    <dgm:cxn modelId="{3C2FAF05-299F-4E97-8ED3-E291C09A8BFB}" type="presParOf" srcId="{C5A6CD8F-F805-4BC4-B48F-38090FFA315A}" destId="{007880F9-F9FA-421D-A613-846EA97E4959}" srcOrd="0" destOrd="0" presId="urn:microsoft.com/office/officeart/2005/8/layout/hierarchy3"/>
    <dgm:cxn modelId="{91DE4164-8C5D-4CF1-A40B-A3F8B8C187E4}" type="presParOf" srcId="{007880F9-F9FA-421D-A613-846EA97E4959}" destId="{E3C4C543-1FE0-4BFE-B150-FE8519457292}" srcOrd="0" destOrd="0" presId="urn:microsoft.com/office/officeart/2005/8/layout/hierarchy3"/>
    <dgm:cxn modelId="{224D6744-E278-4037-BCED-9DA9A1CCCEB4}" type="presParOf" srcId="{007880F9-F9FA-421D-A613-846EA97E4959}" destId="{90EA17DA-507B-4DA0-B7F6-4A21854AD31F}" srcOrd="1" destOrd="0" presId="urn:microsoft.com/office/officeart/2005/8/layout/hierarchy3"/>
    <dgm:cxn modelId="{8296EB7F-48C1-419F-8780-0427333A0F8D}" type="presParOf" srcId="{C5A6CD8F-F805-4BC4-B48F-38090FFA315A}" destId="{9F3BC32C-9154-44F3-9C66-7B79F0505D86}" srcOrd="1" destOrd="0" presId="urn:microsoft.com/office/officeart/2005/8/layout/hierarchy3"/>
    <dgm:cxn modelId="{E050A463-3B1F-4CC8-8FDF-0AE5833B71A9}" type="presParOf" srcId="{9F3BC32C-9154-44F3-9C66-7B79F0505D86}" destId="{326A5902-8571-4895-A372-63EA661E7D8E}" srcOrd="0" destOrd="0" presId="urn:microsoft.com/office/officeart/2005/8/layout/hierarchy3"/>
    <dgm:cxn modelId="{2BBDAB12-28F0-492B-9A46-D3196E355E45}" type="presParOf" srcId="{9F3BC32C-9154-44F3-9C66-7B79F0505D86}" destId="{46383025-F489-4423-A3D0-6B8DCEF35923}" srcOrd="1" destOrd="0" presId="urn:microsoft.com/office/officeart/2005/8/layout/hierarchy3"/>
    <dgm:cxn modelId="{BBBED54D-AA99-46FB-BB43-BF18ABAF2CD0}" type="presParOf" srcId="{9F3BC32C-9154-44F3-9C66-7B79F0505D86}" destId="{F7BC5BAF-B8F3-4E31-93FA-CE22F752A170}" srcOrd="2" destOrd="0" presId="urn:microsoft.com/office/officeart/2005/8/layout/hierarchy3"/>
    <dgm:cxn modelId="{FE59E463-8911-4372-B695-91DBF94CC28C}" type="presParOf" srcId="{9F3BC32C-9154-44F3-9C66-7B79F0505D86}" destId="{738ACB8B-DB56-4DAA-9D41-43DC5A63AA35}" srcOrd="3" destOrd="0" presId="urn:microsoft.com/office/officeart/2005/8/layout/hierarchy3"/>
    <dgm:cxn modelId="{B98610D7-1345-4D2B-A231-670B3B40E0AE}" type="presParOf" srcId="{1B1A7BD5-0F47-4522-B440-BEF353764C98}" destId="{8419D334-DB75-45C0-8BF4-0B3F79245FB3}" srcOrd="2" destOrd="0" presId="urn:microsoft.com/office/officeart/2005/8/layout/hierarchy3"/>
    <dgm:cxn modelId="{D768CB45-74DD-4A81-AF17-9516425AB184}" type="presParOf" srcId="{8419D334-DB75-45C0-8BF4-0B3F79245FB3}" destId="{6E1B9626-C0F5-4E8B-98AA-7935B86D8ED6}" srcOrd="0" destOrd="0" presId="urn:microsoft.com/office/officeart/2005/8/layout/hierarchy3"/>
    <dgm:cxn modelId="{267EBD72-E591-4453-8A49-81FDCF23E8AE}" type="presParOf" srcId="{6E1B9626-C0F5-4E8B-98AA-7935B86D8ED6}" destId="{8598CF38-1792-443A-AB68-1C58826882FC}" srcOrd="0" destOrd="0" presId="urn:microsoft.com/office/officeart/2005/8/layout/hierarchy3"/>
    <dgm:cxn modelId="{FBA74ED7-A552-4239-ABC1-F524B8C3B883}" type="presParOf" srcId="{6E1B9626-C0F5-4E8B-98AA-7935B86D8ED6}" destId="{DE837CC6-DF9B-4B5A-8066-3DB9F50F30D1}" srcOrd="1" destOrd="0" presId="urn:microsoft.com/office/officeart/2005/8/layout/hierarchy3"/>
    <dgm:cxn modelId="{081B6674-724A-414E-B882-97ED61A41289}" type="presParOf" srcId="{8419D334-DB75-45C0-8BF4-0B3F79245FB3}" destId="{5E3EF27E-C920-4ECA-8CDC-32A94B027165}" srcOrd="1" destOrd="0" presId="urn:microsoft.com/office/officeart/2005/8/layout/hierarchy3"/>
    <dgm:cxn modelId="{80AEBF77-D4B3-4C23-AC57-EFE10DBA752D}" type="presParOf" srcId="{5E3EF27E-C920-4ECA-8CDC-32A94B027165}" destId="{AC9794FF-2732-4B82-A44B-DCAF0752FC66}" srcOrd="0" destOrd="0" presId="urn:microsoft.com/office/officeart/2005/8/layout/hierarchy3"/>
    <dgm:cxn modelId="{8FFED6EF-8FBB-49BF-BF6B-E515A905A3FE}" type="presParOf" srcId="{5E3EF27E-C920-4ECA-8CDC-32A94B027165}" destId="{4E961832-6E19-4DD3-A1BE-0AC3566F22B7}" srcOrd="1" destOrd="0" presId="urn:microsoft.com/office/officeart/2005/8/layout/hierarchy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9BE4EA6-2D29-4D52-AA98-B8791471D03F}">
      <dsp:nvSpPr>
        <dsp:cNvPr id="0" name=""/>
        <dsp:cNvSpPr/>
      </dsp:nvSpPr>
      <dsp:spPr>
        <a:xfrm>
          <a:off x="461" y="392805"/>
          <a:ext cx="1985367" cy="2382440"/>
        </a:xfrm>
        <a:prstGeom prst="roundRect">
          <a:avLst>
            <a:gd name="adj" fmla="val 5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5438" rIns="97790" bIns="0" numCol="1" spcCol="1270" anchor="t" anchorCtr="0">
          <a:noAutofit/>
        </a:bodyPr>
        <a:lstStyle/>
        <a:p>
          <a:pPr marL="0" lvl="0" indent="0" algn="r" defTabSz="977900">
            <a:lnSpc>
              <a:spcPct val="90000"/>
            </a:lnSpc>
            <a:spcBef>
              <a:spcPct val="0"/>
            </a:spcBef>
            <a:spcAft>
              <a:spcPct val="35000"/>
            </a:spcAft>
            <a:buNone/>
          </a:pPr>
          <a:r>
            <a:rPr lang="en-AU" sz="2200" b="1" kern="1200" dirty="0"/>
            <a:t>Stage 1</a:t>
          </a:r>
        </a:p>
      </dsp:txBody>
      <dsp:txXfrm rot="16200000">
        <a:off x="-777802" y="1171069"/>
        <a:ext cx="1953601" cy="397073"/>
      </dsp:txXfrm>
    </dsp:sp>
    <dsp:sp modelId="{87262E8F-8935-4E02-AC0E-3C82A5268E29}">
      <dsp:nvSpPr>
        <dsp:cNvPr id="0" name=""/>
        <dsp:cNvSpPr/>
      </dsp:nvSpPr>
      <dsp:spPr>
        <a:xfrm>
          <a:off x="397534" y="392805"/>
          <a:ext cx="1479098" cy="2382440"/>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marL="0" lvl="0" indent="0" algn="l" defTabSz="844550">
            <a:lnSpc>
              <a:spcPct val="90000"/>
            </a:lnSpc>
            <a:spcBef>
              <a:spcPct val="0"/>
            </a:spcBef>
            <a:spcAft>
              <a:spcPct val="35000"/>
            </a:spcAft>
            <a:buNone/>
          </a:pPr>
          <a:r>
            <a:rPr lang="en-AU" sz="1900" kern="1200" dirty="0"/>
            <a:t>Scoping review published in AJRH (Quilliam et al., 2021)</a:t>
          </a:r>
        </a:p>
        <a:p>
          <a:pPr marL="0" lvl="0" indent="0" algn="l" defTabSz="844550">
            <a:lnSpc>
              <a:spcPct val="90000"/>
            </a:lnSpc>
            <a:spcBef>
              <a:spcPct val="0"/>
            </a:spcBef>
            <a:spcAft>
              <a:spcPct val="35000"/>
            </a:spcAft>
            <a:buNone/>
          </a:pPr>
          <a:endParaRPr lang="en-AU" sz="1900" kern="1200" dirty="0"/>
        </a:p>
        <a:p>
          <a:pPr marL="0" lvl="0" indent="0" algn="l" defTabSz="844550">
            <a:lnSpc>
              <a:spcPct val="90000"/>
            </a:lnSpc>
            <a:spcBef>
              <a:spcPct val="0"/>
            </a:spcBef>
            <a:spcAft>
              <a:spcPct val="35000"/>
            </a:spcAft>
            <a:buNone/>
          </a:pPr>
          <a:r>
            <a:rPr lang="en-AU" sz="1900" kern="1200" dirty="0"/>
            <a:t> </a:t>
          </a:r>
        </a:p>
      </dsp:txBody>
      <dsp:txXfrm>
        <a:off x="397534" y="392805"/>
        <a:ext cx="1479098" cy="2382440"/>
      </dsp:txXfrm>
    </dsp:sp>
    <dsp:sp modelId="{F5DB4135-D98F-4EEA-99A2-802B19233575}">
      <dsp:nvSpPr>
        <dsp:cNvPr id="0" name=""/>
        <dsp:cNvSpPr/>
      </dsp:nvSpPr>
      <dsp:spPr>
        <a:xfrm>
          <a:off x="2055316" y="392805"/>
          <a:ext cx="1985367" cy="2382440"/>
        </a:xfrm>
        <a:prstGeom prst="roundRect">
          <a:avLst>
            <a:gd name="adj" fmla="val 5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5438" rIns="97790" bIns="0" numCol="1" spcCol="1270" anchor="t" anchorCtr="0">
          <a:noAutofit/>
        </a:bodyPr>
        <a:lstStyle/>
        <a:p>
          <a:pPr marL="0" lvl="0" indent="0" algn="r" defTabSz="977900">
            <a:lnSpc>
              <a:spcPct val="90000"/>
            </a:lnSpc>
            <a:spcBef>
              <a:spcPct val="0"/>
            </a:spcBef>
            <a:spcAft>
              <a:spcPct val="35000"/>
            </a:spcAft>
            <a:buNone/>
          </a:pPr>
          <a:r>
            <a:rPr lang="en-AU" sz="2200" b="1" kern="1200" dirty="0"/>
            <a:t>Stage 2</a:t>
          </a:r>
        </a:p>
      </dsp:txBody>
      <dsp:txXfrm rot="16200000">
        <a:off x="1277052" y="1171069"/>
        <a:ext cx="1953601" cy="397073"/>
      </dsp:txXfrm>
    </dsp:sp>
    <dsp:sp modelId="{3C47BEFF-76AC-4CB8-9FB5-86AD0DE028D4}">
      <dsp:nvSpPr>
        <dsp:cNvPr id="0" name=""/>
        <dsp:cNvSpPr/>
      </dsp:nvSpPr>
      <dsp:spPr>
        <a:xfrm rot="5400000">
          <a:off x="1890097" y="2287264"/>
          <a:ext cx="350290" cy="297805"/>
        </a:xfrm>
        <a:prstGeom prst="flowChartExtra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C402D27D-A4A5-4018-B354-A981F00450C6}">
      <dsp:nvSpPr>
        <dsp:cNvPr id="0" name=""/>
        <dsp:cNvSpPr/>
      </dsp:nvSpPr>
      <dsp:spPr>
        <a:xfrm>
          <a:off x="2452389" y="392805"/>
          <a:ext cx="1479098" cy="2382440"/>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marL="0" lvl="0" indent="0" algn="l" defTabSz="844550">
            <a:lnSpc>
              <a:spcPct val="90000"/>
            </a:lnSpc>
            <a:spcBef>
              <a:spcPct val="0"/>
            </a:spcBef>
            <a:spcAft>
              <a:spcPct val="35000"/>
            </a:spcAft>
            <a:buFont typeface="Arial" panose="020B0604020202020204" pitchFamily="34" charset="0"/>
            <a:buNone/>
          </a:pPr>
          <a:r>
            <a:rPr lang="en-AU" sz="1900" kern="1200" dirty="0"/>
            <a:t>Course mapping study, mixed methods study, student demographic </a:t>
          </a:r>
          <a:r>
            <a:rPr lang="en-AU" sz="1900" b="0" kern="1200" dirty="0"/>
            <a:t>study</a:t>
          </a:r>
        </a:p>
      </dsp:txBody>
      <dsp:txXfrm>
        <a:off x="2452389" y="392805"/>
        <a:ext cx="1479098" cy="2382440"/>
      </dsp:txXfrm>
    </dsp:sp>
    <dsp:sp modelId="{D07E520F-2689-4803-A8E7-1D3B2BA206ED}">
      <dsp:nvSpPr>
        <dsp:cNvPr id="0" name=""/>
        <dsp:cNvSpPr/>
      </dsp:nvSpPr>
      <dsp:spPr>
        <a:xfrm>
          <a:off x="4110171" y="392805"/>
          <a:ext cx="1985367" cy="2382440"/>
        </a:xfrm>
        <a:prstGeom prst="roundRect">
          <a:avLst>
            <a:gd name="adj" fmla="val 5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5438" rIns="97790" bIns="0" numCol="1" spcCol="1270" anchor="t" anchorCtr="0">
          <a:noAutofit/>
        </a:bodyPr>
        <a:lstStyle/>
        <a:p>
          <a:pPr marL="0" lvl="0" indent="0" algn="r" defTabSz="977900">
            <a:lnSpc>
              <a:spcPct val="90000"/>
            </a:lnSpc>
            <a:spcBef>
              <a:spcPct val="0"/>
            </a:spcBef>
            <a:spcAft>
              <a:spcPct val="35000"/>
            </a:spcAft>
            <a:buNone/>
          </a:pPr>
          <a:r>
            <a:rPr lang="en-AU" sz="2200" b="1" kern="1200" dirty="0"/>
            <a:t>Stage 3</a:t>
          </a:r>
        </a:p>
      </dsp:txBody>
      <dsp:txXfrm rot="16200000">
        <a:off x="3331907" y="1171069"/>
        <a:ext cx="1953601" cy="397073"/>
      </dsp:txXfrm>
    </dsp:sp>
    <dsp:sp modelId="{CC6670A9-44DC-404A-AD13-8D80F9F194D9}">
      <dsp:nvSpPr>
        <dsp:cNvPr id="0" name=""/>
        <dsp:cNvSpPr/>
      </dsp:nvSpPr>
      <dsp:spPr>
        <a:xfrm rot="5400000">
          <a:off x="3944953" y="2287264"/>
          <a:ext cx="350290" cy="297805"/>
        </a:xfrm>
        <a:prstGeom prst="flowChartExtract">
          <a:avLst/>
        </a:prstGeom>
        <a:solidFill>
          <a:schemeClr val="l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22C8412F-7A58-4EFA-BB2F-E2A689F5C10B}">
      <dsp:nvSpPr>
        <dsp:cNvPr id="0" name=""/>
        <dsp:cNvSpPr/>
      </dsp:nvSpPr>
      <dsp:spPr>
        <a:xfrm>
          <a:off x="4507244" y="392805"/>
          <a:ext cx="1479098" cy="2382440"/>
        </a:xfrm>
        <a:prstGeom prst="rect">
          <a:avLst/>
        </a:prstGeom>
        <a:noFill/>
        <a:ln w="12700" cap="flat" cmpd="sng" algn="ctr">
          <a:noFill/>
          <a:prstDash val="solid"/>
          <a:miter lim="800000"/>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marL="0" lvl="0" indent="0" algn="l" defTabSz="844550">
            <a:lnSpc>
              <a:spcPct val="90000"/>
            </a:lnSpc>
            <a:spcBef>
              <a:spcPct val="0"/>
            </a:spcBef>
            <a:spcAft>
              <a:spcPct val="35000"/>
            </a:spcAft>
            <a:buFont typeface="Arial" panose="020B0604020202020204" pitchFamily="34" charset="0"/>
            <a:buNone/>
          </a:pPr>
          <a:r>
            <a:rPr lang="en-AU" sz="1900" kern="1200" dirty="0"/>
            <a:t>Intervention study</a:t>
          </a:r>
        </a:p>
      </dsp:txBody>
      <dsp:txXfrm>
        <a:off x="4507244" y="392805"/>
        <a:ext cx="1479098" cy="238244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916E90-1101-4641-9AFD-CE60ACA15985}">
      <dsp:nvSpPr>
        <dsp:cNvPr id="0" name=""/>
        <dsp:cNvSpPr/>
      </dsp:nvSpPr>
      <dsp:spPr>
        <a:xfrm rot="5400000">
          <a:off x="-206365" y="206760"/>
          <a:ext cx="1375772" cy="963041"/>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Review methodology</a:t>
          </a:r>
        </a:p>
      </dsp:txBody>
      <dsp:txXfrm rot="-5400000">
        <a:off x="1" y="481916"/>
        <a:ext cx="963041" cy="412731"/>
      </dsp:txXfrm>
    </dsp:sp>
    <dsp:sp modelId="{8B549F78-F04E-41EE-ADFB-B82DA3BB5F00}">
      <dsp:nvSpPr>
        <dsp:cNvPr id="0" name=""/>
        <dsp:cNvSpPr/>
      </dsp:nvSpPr>
      <dsp:spPr>
        <a:xfrm rot="5400000">
          <a:off x="3440357" y="-2476921"/>
          <a:ext cx="894252" cy="5848884"/>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AU" sz="1300" kern="1200" dirty="0"/>
            <a:t>Scoping review</a:t>
          </a:r>
        </a:p>
        <a:p>
          <a:pPr marL="114300" lvl="1" indent="-114300" algn="l" defTabSz="577850">
            <a:lnSpc>
              <a:spcPct val="90000"/>
            </a:lnSpc>
            <a:spcBef>
              <a:spcPct val="0"/>
            </a:spcBef>
            <a:spcAft>
              <a:spcPct val="15000"/>
            </a:spcAft>
            <a:buChar char="•"/>
          </a:pPr>
          <a:r>
            <a:rPr lang="en-AU" sz="1300" kern="1200" dirty="0"/>
            <a:t>Arksey and O’Malley (2005); Levac et al. (2010) </a:t>
          </a:r>
        </a:p>
      </dsp:txBody>
      <dsp:txXfrm rot="-5400000">
        <a:off x="963041" y="44049"/>
        <a:ext cx="5805230" cy="806944"/>
      </dsp:txXfrm>
    </dsp:sp>
    <dsp:sp modelId="{3E40C92C-5B50-48FE-BE3F-084B84609127}">
      <dsp:nvSpPr>
        <dsp:cNvPr id="0" name=""/>
        <dsp:cNvSpPr/>
      </dsp:nvSpPr>
      <dsp:spPr>
        <a:xfrm rot="5400000">
          <a:off x="-206365" y="1437104"/>
          <a:ext cx="1375772" cy="963041"/>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Search strategy</a:t>
          </a:r>
        </a:p>
      </dsp:txBody>
      <dsp:txXfrm rot="-5400000">
        <a:off x="1" y="1712260"/>
        <a:ext cx="963041" cy="412731"/>
      </dsp:txXfrm>
    </dsp:sp>
    <dsp:sp modelId="{280B71C6-3A2B-4291-BD6E-AAF2CD8F907E}">
      <dsp:nvSpPr>
        <dsp:cNvPr id="0" name=""/>
        <dsp:cNvSpPr/>
      </dsp:nvSpPr>
      <dsp:spPr>
        <a:xfrm rot="5400000">
          <a:off x="3440357" y="-1246577"/>
          <a:ext cx="894252" cy="5848884"/>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AU" sz="1300" kern="1200" dirty="0"/>
            <a:t>Librarian support</a:t>
          </a:r>
        </a:p>
        <a:p>
          <a:pPr marL="114300" lvl="1" indent="-114300" algn="l" defTabSz="577850">
            <a:lnSpc>
              <a:spcPct val="90000"/>
            </a:lnSpc>
            <a:spcBef>
              <a:spcPct val="0"/>
            </a:spcBef>
            <a:spcAft>
              <a:spcPct val="15000"/>
            </a:spcAft>
            <a:buChar char="•"/>
          </a:pPr>
          <a:r>
            <a:rPr lang="en-AU" sz="1300" kern="1200" dirty="0"/>
            <a:t>Population/Concept/Context characteristics, inclusion/exclusion criteria, and databases and websites</a:t>
          </a:r>
        </a:p>
        <a:p>
          <a:pPr marL="114300" lvl="1" indent="-114300" algn="l" defTabSz="577850">
            <a:lnSpc>
              <a:spcPct val="90000"/>
            </a:lnSpc>
            <a:spcBef>
              <a:spcPct val="0"/>
            </a:spcBef>
            <a:spcAft>
              <a:spcPct val="15000"/>
            </a:spcAft>
            <a:buChar char="•"/>
          </a:pPr>
          <a:r>
            <a:rPr lang="en-AU" sz="1300" kern="1200" dirty="0"/>
            <a:t>5 databases, journals and key websites</a:t>
          </a:r>
        </a:p>
      </dsp:txBody>
      <dsp:txXfrm rot="-5400000">
        <a:off x="963041" y="1274393"/>
        <a:ext cx="5805230" cy="806944"/>
      </dsp:txXfrm>
    </dsp:sp>
    <dsp:sp modelId="{DD67DDA5-1811-451D-8AB1-C1A863FB074A}">
      <dsp:nvSpPr>
        <dsp:cNvPr id="0" name=""/>
        <dsp:cNvSpPr/>
      </dsp:nvSpPr>
      <dsp:spPr>
        <a:xfrm rot="5400000">
          <a:off x="-206365" y="2667449"/>
          <a:ext cx="1375772" cy="963041"/>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Study selection</a:t>
          </a:r>
        </a:p>
      </dsp:txBody>
      <dsp:txXfrm rot="-5400000">
        <a:off x="1" y="2942605"/>
        <a:ext cx="963041" cy="412731"/>
      </dsp:txXfrm>
    </dsp:sp>
    <dsp:sp modelId="{B7DCB4D6-1959-4E21-AD34-3E12B877759F}">
      <dsp:nvSpPr>
        <dsp:cNvPr id="0" name=""/>
        <dsp:cNvSpPr/>
      </dsp:nvSpPr>
      <dsp:spPr>
        <a:xfrm rot="5400000">
          <a:off x="3440357" y="-16233"/>
          <a:ext cx="894252" cy="5848884"/>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r>
            <a:rPr lang="en-AU" sz="1300" kern="1200" dirty="0"/>
            <a:t>Covidence review electronic platform</a:t>
          </a:r>
        </a:p>
        <a:p>
          <a:pPr marL="114300" lvl="1" indent="-114300" algn="l" defTabSz="577850">
            <a:lnSpc>
              <a:spcPct val="90000"/>
            </a:lnSpc>
            <a:spcBef>
              <a:spcPct val="0"/>
            </a:spcBef>
            <a:spcAft>
              <a:spcPct val="15000"/>
            </a:spcAft>
            <a:buChar char="•"/>
          </a:pPr>
          <a:r>
            <a:rPr lang="en-AU" sz="1300" kern="1200" dirty="0"/>
            <a:t>Title and abstract screening and full text review by two authors</a:t>
          </a:r>
        </a:p>
      </dsp:txBody>
      <dsp:txXfrm rot="-5400000">
        <a:off x="963041" y="2504737"/>
        <a:ext cx="5805230" cy="806944"/>
      </dsp:txXfrm>
    </dsp:sp>
    <dsp:sp modelId="{8AE3376F-B072-4370-8B3D-A8883966D10F}">
      <dsp:nvSpPr>
        <dsp:cNvPr id="0" name=""/>
        <dsp:cNvSpPr/>
      </dsp:nvSpPr>
      <dsp:spPr>
        <a:xfrm rot="5400000">
          <a:off x="-206365" y="3897793"/>
          <a:ext cx="1375772" cy="963041"/>
        </a:xfrm>
        <a:prstGeom prst="chevron">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marL="0" lvl="0" indent="0" algn="ctr" defTabSz="577850">
            <a:lnSpc>
              <a:spcPct val="90000"/>
            </a:lnSpc>
            <a:spcBef>
              <a:spcPct val="0"/>
            </a:spcBef>
            <a:spcAft>
              <a:spcPct val="35000"/>
            </a:spcAft>
            <a:buNone/>
          </a:pPr>
          <a:r>
            <a:rPr lang="en-AU" sz="1300" kern="1200" dirty="0"/>
            <a:t>Data charting and analysis</a:t>
          </a:r>
        </a:p>
      </dsp:txBody>
      <dsp:txXfrm rot="-5400000">
        <a:off x="1" y="4172949"/>
        <a:ext cx="963041" cy="412731"/>
      </dsp:txXfrm>
    </dsp:sp>
    <dsp:sp modelId="{10EF929B-2DC4-4A4A-A527-24382AC9325F}">
      <dsp:nvSpPr>
        <dsp:cNvPr id="0" name=""/>
        <dsp:cNvSpPr/>
      </dsp:nvSpPr>
      <dsp:spPr>
        <a:xfrm rot="5400000">
          <a:off x="3440357" y="1214110"/>
          <a:ext cx="894252" cy="5848884"/>
        </a:xfrm>
        <a:prstGeom prst="round2Same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92456" tIns="8255" rIns="8255" bIns="8255" numCol="1" spcCol="1270" anchor="ctr" anchorCtr="0">
          <a:noAutofit/>
        </a:bodyPr>
        <a:lstStyle/>
        <a:p>
          <a:pPr marL="114300" lvl="1" indent="-114300" algn="l" defTabSz="577850">
            <a:lnSpc>
              <a:spcPct val="90000"/>
            </a:lnSpc>
            <a:spcBef>
              <a:spcPct val="0"/>
            </a:spcBef>
            <a:spcAft>
              <a:spcPct val="15000"/>
            </a:spcAft>
            <a:buChar char="•"/>
          </a:pPr>
          <a:endParaRPr lang="en-AU" sz="1300" kern="1200" dirty="0"/>
        </a:p>
        <a:p>
          <a:pPr marL="114300" lvl="1" indent="-114300" algn="l" defTabSz="577850">
            <a:lnSpc>
              <a:spcPct val="90000"/>
            </a:lnSpc>
            <a:spcBef>
              <a:spcPct val="0"/>
            </a:spcBef>
            <a:spcAft>
              <a:spcPct val="15000"/>
            </a:spcAft>
            <a:buChar char="•"/>
          </a:pPr>
          <a:r>
            <a:rPr lang="en-AU" sz="1300" kern="1200" dirty="0"/>
            <a:t>Data extracted, numerative and ethnographic content analysis (Grbich, 2013), and thematic analysis (Braun &amp; Clark, 2006)</a:t>
          </a:r>
        </a:p>
        <a:p>
          <a:pPr marL="114300" lvl="1" indent="-114300" algn="l" defTabSz="577850">
            <a:lnSpc>
              <a:spcPct val="90000"/>
            </a:lnSpc>
            <a:spcBef>
              <a:spcPct val="0"/>
            </a:spcBef>
            <a:spcAft>
              <a:spcPct val="15000"/>
            </a:spcAft>
            <a:buChar char="•"/>
          </a:pPr>
          <a:endParaRPr lang="en-AU" sz="1300" kern="1200" dirty="0"/>
        </a:p>
      </dsp:txBody>
      <dsp:txXfrm rot="-5400000">
        <a:off x="963041" y="3735080"/>
        <a:ext cx="5805230" cy="80694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F99F1F-B075-45B2-B631-25D0BE112130}">
      <dsp:nvSpPr>
        <dsp:cNvPr id="0" name=""/>
        <dsp:cNvSpPr/>
      </dsp:nvSpPr>
      <dsp:spPr>
        <a:xfrm>
          <a:off x="2085933" y="676477"/>
          <a:ext cx="4621705" cy="4621705"/>
        </a:xfrm>
        <a:prstGeom prst="blockArc">
          <a:avLst>
            <a:gd name="adj1" fmla="val 12600000"/>
            <a:gd name="adj2" fmla="val 162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6D2C85E-E939-4949-B3E7-E08C2E35109C}">
      <dsp:nvSpPr>
        <dsp:cNvPr id="0" name=""/>
        <dsp:cNvSpPr/>
      </dsp:nvSpPr>
      <dsp:spPr>
        <a:xfrm>
          <a:off x="2085933" y="676477"/>
          <a:ext cx="4621705" cy="4621705"/>
        </a:xfrm>
        <a:prstGeom prst="blockArc">
          <a:avLst>
            <a:gd name="adj1" fmla="val 9000000"/>
            <a:gd name="adj2" fmla="val 126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1CF3E22-DBA5-4BDC-B237-C0D1F3557EA2}">
      <dsp:nvSpPr>
        <dsp:cNvPr id="0" name=""/>
        <dsp:cNvSpPr/>
      </dsp:nvSpPr>
      <dsp:spPr>
        <a:xfrm>
          <a:off x="2085933" y="676477"/>
          <a:ext cx="4621705" cy="4621705"/>
        </a:xfrm>
        <a:prstGeom prst="blockArc">
          <a:avLst>
            <a:gd name="adj1" fmla="val 5400000"/>
            <a:gd name="adj2" fmla="val 90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2BA441D-56BB-48B8-9F43-C99332F974F9}">
      <dsp:nvSpPr>
        <dsp:cNvPr id="0" name=""/>
        <dsp:cNvSpPr/>
      </dsp:nvSpPr>
      <dsp:spPr>
        <a:xfrm>
          <a:off x="2085933" y="676477"/>
          <a:ext cx="4621705" cy="4621705"/>
        </a:xfrm>
        <a:prstGeom prst="blockArc">
          <a:avLst>
            <a:gd name="adj1" fmla="val 1800000"/>
            <a:gd name="adj2" fmla="val 54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13413ED-42EB-4401-ABE6-8D8474E4EFC5}">
      <dsp:nvSpPr>
        <dsp:cNvPr id="0" name=""/>
        <dsp:cNvSpPr/>
      </dsp:nvSpPr>
      <dsp:spPr>
        <a:xfrm>
          <a:off x="2085933" y="676477"/>
          <a:ext cx="4621705" cy="4621705"/>
        </a:xfrm>
        <a:prstGeom prst="blockArc">
          <a:avLst>
            <a:gd name="adj1" fmla="val 19800000"/>
            <a:gd name="adj2" fmla="val 18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D904BF-8B9C-4FC8-91AB-FD81DAD77740}">
      <dsp:nvSpPr>
        <dsp:cNvPr id="0" name=""/>
        <dsp:cNvSpPr/>
      </dsp:nvSpPr>
      <dsp:spPr>
        <a:xfrm>
          <a:off x="2085933" y="676477"/>
          <a:ext cx="4621705" cy="4621705"/>
        </a:xfrm>
        <a:prstGeom prst="blockArc">
          <a:avLst>
            <a:gd name="adj1" fmla="val 16200000"/>
            <a:gd name="adj2" fmla="val 19800000"/>
            <a:gd name="adj3" fmla="val 4523"/>
          </a:avLst>
        </a:prstGeom>
        <a:solidFill>
          <a:schemeClr val="accent2">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161AEBF-3ABA-4C27-B9E7-3C0B028D0B1C}">
      <dsp:nvSpPr>
        <dsp:cNvPr id="0" name=""/>
        <dsp:cNvSpPr/>
      </dsp:nvSpPr>
      <dsp:spPr>
        <a:xfrm>
          <a:off x="3359849" y="1950392"/>
          <a:ext cx="2073874" cy="2073874"/>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AU" sz="2700" kern="1200" dirty="0"/>
            <a:t>Included articles</a:t>
          </a:r>
        </a:p>
        <a:p>
          <a:pPr marL="0" lvl="0" indent="0" algn="ctr" defTabSz="1200150">
            <a:lnSpc>
              <a:spcPct val="90000"/>
            </a:lnSpc>
            <a:spcBef>
              <a:spcPct val="0"/>
            </a:spcBef>
            <a:spcAft>
              <a:spcPct val="35000"/>
            </a:spcAft>
            <a:buNone/>
          </a:pPr>
          <a:r>
            <a:rPr lang="en-AU" sz="1800" kern="1200" dirty="0"/>
            <a:t>(n=14)</a:t>
          </a:r>
        </a:p>
      </dsp:txBody>
      <dsp:txXfrm>
        <a:off x="3663561" y="2254104"/>
        <a:ext cx="1466450" cy="1466450"/>
      </dsp:txXfrm>
    </dsp:sp>
    <dsp:sp modelId="{C148F9D1-5E1B-4FEA-8C79-C6777F2761D6}">
      <dsp:nvSpPr>
        <dsp:cNvPr id="0" name=""/>
        <dsp:cNvSpPr/>
      </dsp:nvSpPr>
      <dsp:spPr>
        <a:xfrm>
          <a:off x="3670930" y="2882"/>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Research location: 12 Aus, 2 USA</a:t>
          </a:r>
        </a:p>
      </dsp:txBody>
      <dsp:txXfrm>
        <a:off x="3883528" y="215480"/>
        <a:ext cx="1026516" cy="1026516"/>
      </dsp:txXfrm>
    </dsp:sp>
    <dsp:sp modelId="{A11E4211-A700-4286-BF79-AEDA51340FA7}">
      <dsp:nvSpPr>
        <dsp:cNvPr id="0" name=""/>
        <dsp:cNvSpPr/>
      </dsp:nvSpPr>
      <dsp:spPr>
        <a:xfrm>
          <a:off x="5626927" y="1132178"/>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Design: 7 quant, 5 qual, 2 mixed methods (no longitudinal or evaluative designs)</a:t>
          </a:r>
        </a:p>
      </dsp:txBody>
      <dsp:txXfrm>
        <a:off x="5839525" y="1344776"/>
        <a:ext cx="1026516" cy="1026516"/>
      </dsp:txXfrm>
    </dsp:sp>
    <dsp:sp modelId="{DE7F54FE-627D-4816-8092-213348752AE2}">
      <dsp:nvSpPr>
        <dsp:cNvPr id="0" name=""/>
        <dsp:cNvSpPr/>
      </dsp:nvSpPr>
      <dsp:spPr>
        <a:xfrm>
          <a:off x="5626927" y="3390769"/>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Rurality: 12 papers related to regional campuses (1 to a rural campus, 1 spanning campuses)</a:t>
          </a:r>
        </a:p>
      </dsp:txBody>
      <dsp:txXfrm>
        <a:off x="5839525" y="3603367"/>
        <a:ext cx="1026516" cy="1026516"/>
      </dsp:txXfrm>
    </dsp:sp>
    <dsp:sp modelId="{AB8922FE-0871-437C-99D2-12042942616F}">
      <dsp:nvSpPr>
        <dsp:cNvPr id="0" name=""/>
        <dsp:cNvSpPr/>
      </dsp:nvSpPr>
      <dsp:spPr>
        <a:xfrm>
          <a:off x="3670930" y="4520064"/>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Participant sub-cohort: 6-177 or not specifically reported</a:t>
          </a:r>
        </a:p>
      </dsp:txBody>
      <dsp:txXfrm>
        <a:off x="3883528" y="4732662"/>
        <a:ext cx="1026516" cy="1026516"/>
      </dsp:txXfrm>
    </dsp:sp>
    <dsp:sp modelId="{09C1654F-E2D7-453B-AFC4-3E60DAC8CAB0}">
      <dsp:nvSpPr>
        <dsp:cNvPr id="0" name=""/>
        <dsp:cNvSpPr/>
      </dsp:nvSpPr>
      <dsp:spPr>
        <a:xfrm>
          <a:off x="1714932" y="3390769"/>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Students: social work, nursing/midwifery, OT, speech therapy, physiotherapy, dentistry/oral health, public health, psych</a:t>
          </a:r>
        </a:p>
      </dsp:txBody>
      <dsp:txXfrm>
        <a:off x="1927530" y="3603367"/>
        <a:ext cx="1026516" cy="1026516"/>
      </dsp:txXfrm>
    </dsp:sp>
    <dsp:sp modelId="{12A41213-9223-4BD9-9E2D-2B5B18607FAF}">
      <dsp:nvSpPr>
        <dsp:cNvPr id="0" name=""/>
        <dsp:cNvSpPr/>
      </dsp:nvSpPr>
      <dsp:spPr>
        <a:xfrm>
          <a:off x="1714932" y="1132178"/>
          <a:ext cx="1451712" cy="1451712"/>
        </a:xfrm>
        <a:prstGeom prst="ellipse">
          <a:avLst/>
        </a:prstGeom>
        <a:solidFill>
          <a:schemeClr val="lt1">
            <a:hueOff val="0"/>
            <a:satOff val="0"/>
            <a:lumOff val="0"/>
            <a:alphaOff val="0"/>
          </a:schemeClr>
        </a:solidFill>
        <a:ln w="12700" cap="flat" cmpd="sng" algn="ctr">
          <a:solidFill>
            <a:schemeClr val="accent2">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Student yr level: 5 studies included 1st yr, 2 included 2</a:t>
          </a:r>
          <a:r>
            <a:rPr lang="en-AU" sz="900" kern="1200" baseline="30000" dirty="0"/>
            <a:t>nd</a:t>
          </a:r>
          <a:r>
            <a:rPr lang="en-AU" sz="900" kern="1200" dirty="0"/>
            <a:t> yr, 4 included multiple yrs (3 did not report yr level)</a:t>
          </a:r>
        </a:p>
      </dsp:txBody>
      <dsp:txXfrm>
        <a:off x="1927530" y="1344776"/>
        <a:ext cx="1026516" cy="102651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9E1E14-8F43-4CC2-B496-EF17B597E5EA}">
      <dsp:nvSpPr>
        <dsp:cNvPr id="0" name=""/>
        <dsp:cNvSpPr/>
      </dsp:nvSpPr>
      <dsp:spPr>
        <a:xfrm>
          <a:off x="1757557" y="687775"/>
          <a:ext cx="4583855" cy="4583855"/>
        </a:xfrm>
        <a:prstGeom prst="blockArc">
          <a:avLst>
            <a:gd name="adj1" fmla="val 11880000"/>
            <a:gd name="adj2" fmla="val 16200000"/>
            <a:gd name="adj3" fmla="val 4644"/>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2BA441D-56BB-48B8-9F43-C99332F974F9}">
      <dsp:nvSpPr>
        <dsp:cNvPr id="0" name=""/>
        <dsp:cNvSpPr/>
      </dsp:nvSpPr>
      <dsp:spPr>
        <a:xfrm>
          <a:off x="1757557" y="687775"/>
          <a:ext cx="4583855" cy="4583855"/>
        </a:xfrm>
        <a:prstGeom prst="blockArc">
          <a:avLst>
            <a:gd name="adj1" fmla="val 7560000"/>
            <a:gd name="adj2" fmla="val 11880000"/>
            <a:gd name="adj3" fmla="val 4644"/>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13413ED-42EB-4401-ABE6-8D8474E4EFC5}">
      <dsp:nvSpPr>
        <dsp:cNvPr id="0" name=""/>
        <dsp:cNvSpPr/>
      </dsp:nvSpPr>
      <dsp:spPr>
        <a:xfrm>
          <a:off x="1757557" y="687775"/>
          <a:ext cx="4583855" cy="4583855"/>
        </a:xfrm>
        <a:prstGeom prst="blockArc">
          <a:avLst>
            <a:gd name="adj1" fmla="val 3240000"/>
            <a:gd name="adj2" fmla="val 7560000"/>
            <a:gd name="adj3" fmla="val 4644"/>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D904BF-8B9C-4FC8-91AB-FD81DAD77740}">
      <dsp:nvSpPr>
        <dsp:cNvPr id="0" name=""/>
        <dsp:cNvSpPr/>
      </dsp:nvSpPr>
      <dsp:spPr>
        <a:xfrm>
          <a:off x="1757557" y="687775"/>
          <a:ext cx="4583855" cy="4583855"/>
        </a:xfrm>
        <a:prstGeom prst="blockArc">
          <a:avLst>
            <a:gd name="adj1" fmla="val 20520000"/>
            <a:gd name="adj2" fmla="val 3240000"/>
            <a:gd name="adj3" fmla="val 4644"/>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DAA3A72-CC1F-4889-A1AB-C6DE7DECF2D7}">
      <dsp:nvSpPr>
        <dsp:cNvPr id="0" name=""/>
        <dsp:cNvSpPr/>
      </dsp:nvSpPr>
      <dsp:spPr>
        <a:xfrm>
          <a:off x="1757557" y="687775"/>
          <a:ext cx="4583855" cy="4583855"/>
        </a:xfrm>
        <a:prstGeom prst="blockArc">
          <a:avLst>
            <a:gd name="adj1" fmla="val 16200000"/>
            <a:gd name="adj2" fmla="val 20520000"/>
            <a:gd name="adj3" fmla="val 4644"/>
          </a:avLst>
        </a:prstGeom>
        <a:solidFill>
          <a:schemeClr val="accent3">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161AEBF-3ABA-4C27-B9E7-3C0B028D0B1C}">
      <dsp:nvSpPr>
        <dsp:cNvPr id="0" name=""/>
        <dsp:cNvSpPr/>
      </dsp:nvSpPr>
      <dsp:spPr>
        <a:xfrm>
          <a:off x="2993613" y="1923831"/>
          <a:ext cx="2111743" cy="2111743"/>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AU" sz="1700" kern="1200" dirty="0"/>
            <a:t>Rural, mature-aged nursing and allied health student  characteristics </a:t>
          </a:r>
          <a:r>
            <a:rPr lang="en-AU" sz="1400" kern="1200" dirty="0"/>
            <a:t>(n=10)</a:t>
          </a:r>
        </a:p>
      </dsp:txBody>
      <dsp:txXfrm>
        <a:off x="3302871" y="2233089"/>
        <a:ext cx="1493227" cy="1493227"/>
      </dsp:txXfrm>
    </dsp:sp>
    <dsp:sp modelId="{9EF5BA60-1E46-49A7-B27E-5DB6683ED218}">
      <dsp:nvSpPr>
        <dsp:cNvPr id="0" name=""/>
        <dsp:cNvSpPr/>
      </dsp:nvSpPr>
      <dsp:spPr>
        <a:xfrm>
          <a:off x="3310375" y="1880"/>
          <a:ext cx="1478220" cy="1478220"/>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Student</a:t>
          </a:r>
          <a:r>
            <a:rPr lang="en-AU" sz="900" kern="1200" baseline="0" dirty="0"/>
            <a:t> knowledge, learning approach and curriculum preferences</a:t>
          </a:r>
          <a:endParaRPr lang="en-AU" sz="900" kern="1200" dirty="0"/>
        </a:p>
      </dsp:txBody>
      <dsp:txXfrm>
        <a:off x="3526855" y="218360"/>
        <a:ext cx="1045260" cy="1045260"/>
      </dsp:txXfrm>
    </dsp:sp>
    <dsp:sp modelId="{C148F9D1-5E1B-4FEA-8C79-C6777F2761D6}">
      <dsp:nvSpPr>
        <dsp:cNvPr id="0" name=""/>
        <dsp:cNvSpPr/>
      </dsp:nvSpPr>
      <dsp:spPr>
        <a:xfrm>
          <a:off x="5439516" y="1548792"/>
          <a:ext cx="1478220" cy="1478220"/>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Workload, work experience and financial issues</a:t>
          </a:r>
        </a:p>
      </dsp:txBody>
      <dsp:txXfrm>
        <a:off x="5655996" y="1765272"/>
        <a:ext cx="1045260" cy="1045260"/>
      </dsp:txXfrm>
    </dsp:sp>
    <dsp:sp modelId="{A11E4211-A700-4286-BF79-AEDA51340FA7}">
      <dsp:nvSpPr>
        <dsp:cNvPr id="0" name=""/>
        <dsp:cNvSpPr/>
      </dsp:nvSpPr>
      <dsp:spPr>
        <a:xfrm>
          <a:off x="4626257" y="4051748"/>
          <a:ext cx="1478220" cy="1478220"/>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Personality and intention to practice</a:t>
          </a:r>
        </a:p>
      </dsp:txBody>
      <dsp:txXfrm>
        <a:off x="4842737" y="4268228"/>
        <a:ext cx="1045260" cy="1045260"/>
      </dsp:txXfrm>
    </dsp:sp>
    <dsp:sp modelId="{DE7F54FE-627D-4816-8092-213348752AE2}">
      <dsp:nvSpPr>
        <dsp:cNvPr id="0" name=""/>
        <dsp:cNvSpPr/>
      </dsp:nvSpPr>
      <dsp:spPr>
        <a:xfrm>
          <a:off x="1994493" y="4051748"/>
          <a:ext cx="1478220" cy="1478220"/>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Rural, mature-aged nursing and allied health as a distinct cohort</a:t>
          </a:r>
        </a:p>
      </dsp:txBody>
      <dsp:txXfrm>
        <a:off x="2210973" y="4268228"/>
        <a:ext cx="1045260" cy="1045260"/>
      </dsp:txXfrm>
    </dsp:sp>
    <dsp:sp modelId="{1F5ABAAE-6A98-40C6-894E-0B62DC8E974F}">
      <dsp:nvSpPr>
        <dsp:cNvPr id="0" name=""/>
        <dsp:cNvSpPr/>
      </dsp:nvSpPr>
      <dsp:spPr>
        <a:xfrm>
          <a:off x="1181233" y="1548792"/>
          <a:ext cx="1478220" cy="1478220"/>
        </a:xfrm>
        <a:prstGeom prst="ellipse">
          <a:avLst/>
        </a:prstGeom>
        <a:solidFill>
          <a:schemeClr val="lt1">
            <a:hueOff val="0"/>
            <a:satOff val="0"/>
            <a:lumOff val="0"/>
            <a:alphaOff val="0"/>
          </a:schemeClr>
        </a:solidFill>
        <a:ln w="12700" cap="flat" cmpd="sng" algn="ctr">
          <a:solidFill>
            <a:schemeClr val="accent3">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marL="0" lvl="0" indent="0" algn="ctr" defTabSz="400050">
            <a:lnSpc>
              <a:spcPct val="90000"/>
            </a:lnSpc>
            <a:spcBef>
              <a:spcPct val="0"/>
            </a:spcBef>
            <a:spcAft>
              <a:spcPct val="35000"/>
            </a:spcAft>
            <a:buNone/>
          </a:pPr>
          <a:r>
            <a:rPr lang="en-AU" sz="900" kern="1200" dirty="0"/>
            <a:t>Non-university commitments included: parenting, family commitments, caregiving to family, work, household tasks and social commitments.</a:t>
          </a:r>
        </a:p>
      </dsp:txBody>
      <dsp:txXfrm>
        <a:off x="1397713" y="1765272"/>
        <a:ext cx="1045260" cy="1045260"/>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C8F0D7-B145-4C91-8CFB-55D7B612169F}">
      <dsp:nvSpPr>
        <dsp:cNvPr id="0" name=""/>
        <dsp:cNvSpPr/>
      </dsp:nvSpPr>
      <dsp:spPr>
        <a:xfrm>
          <a:off x="1832288" y="605632"/>
          <a:ext cx="4142536" cy="4142536"/>
        </a:xfrm>
        <a:prstGeom prst="blockArc">
          <a:avLst>
            <a:gd name="adj1" fmla="val 12600000"/>
            <a:gd name="adj2" fmla="val 162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D0A1BA8-0836-4D2B-B595-11F48E1F2B2B}">
      <dsp:nvSpPr>
        <dsp:cNvPr id="0" name=""/>
        <dsp:cNvSpPr/>
      </dsp:nvSpPr>
      <dsp:spPr>
        <a:xfrm>
          <a:off x="1832288" y="605632"/>
          <a:ext cx="4142536" cy="4142536"/>
        </a:xfrm>
        <a:prstGeom prst="blockArc">
          <a:avLst>
            <a:gd name="adj1" fmla="val 9000000"/>
            <a:gd name="adj2" fmla="val 126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C1DC216C-15E2-4483-A4AD-861FF5E268F9}">
      <dsp:nvSpPr>
        <dsp:cNvPr id="0" name=""/>
        <dsp:cNvSpPr/>
      </dsp:nvSpPr>
      <dsp:spPr>
        <a:xfrm>
          <a:off x="1832288" y="605632"/>
          <a:ext cx="4142536" cy="4142536"/>
        </a:xfrm>
        <a:prstGeom prst="blockArc">
          <a:avLst>
            <a:gd name="adj1" fmla="val 5400000"/>
            <a:gd name="adj2" fmla="val 90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13413ED-42EB-4401-ABE6-8D8474E4EFC5}">
      <dsp:nvSpPr>
        <dsp:cNvPr id="0" name=""/>
        <dsp:cNvSpPr/>
      </dsp:nvSpPr>
      <dsp:spPr>
        <a:xfrm>
          <a:off x="1832288" y="605632"/>
          <a:ext cx="4142536" cy="4142536"/>
        </a:xfrm>
        <a:prstGeom prst="blockArc">
          <a:avLst>
            <a:gd name="adj1" fmla="val 1800000"/>
            <a:gd name="adj2" fmla="val 54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D904BF-8B9C-4FC8-91AB-FD81DAD77740}">
      <dsp:nvSpPr>
        <dsp:cNvPr id="0" name=""/>
        <dsp:cNvSpPr/>
      </dsp:nvSpPr>
      <dsp:spPr>
        <a:xfrm>
          <a:off x="1832288" y="605632"/>
          <a:ext cx="4142536" cy="4142536"/>
        </a:xfrm>
        <a:prstGeom prst="blockArc">
          <a:avLst>
            <a:gd name="adj1" fmla="val 19800000"/>
            <a:gd name="adj2" fmla="val 18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DAA3A72-CC1F-4889-A1AB-C6DE7DECF2D7}">
      <dsp:nvSpPr>
        <dsp:cNvPr id="0" name=""/>
        <dsp:cNvSpPr/>
      </dsp:nvSpPr>
      <dsp:spPr>
        <a:xfrm>
          <a:off x="1832288" y="605632"/>
          <a:ext cx="4142536" cy="4142536"/>
        </a:xfrm>
        <a:prstGeom prst="blockArc">
          <a:avLst>
            <a:gd name="adj1" fmla="val 16200000"/>
            <a:gd name="adj2" fmla="val 19800000"/>
            <a:gd name="adj3" fmla="val 4527"/>
          </a:avLst>
        </a:prstGeom>
        <a:solidFill>
          <a:schemeClr val="accent5">
            <a:tint val="60000"/>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161AEBF-3ABA-4C27-B9E7-3C0B028D0B1C}">
      <dsp:nvSpPr>
        <dsp:cNvPr id="0" name=""/>
        <dsp:cNvSpPr/>
      </dsp:nvSpPr>
      <dsp:spPr>
        <a:xfrm>
          <a:off x="2973412" y="1746756"/>
          <a:ext cx="1860288" cy="1860288"/>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33020" bIns="33020" numCol="1" spcCol="1270" anchor="ctr" anchorCtr="0">
          <a:noAutofit/>
        </a:bodyPr>
        <a:lstStyle/>
        <a:p>
          <a:pPr marL="0" lvl="0" indent="0" algn="ctr" defTabSz="1155700">
            <a:lnSpc>
              <a:spcPct val="90000"/>
            </a:lnSpc>
            <a:spcBef>
              <a:spcPct val="0"/>
            </a:spcBef>
            <a:spcAft>
              <a:spcPct val="35000"/>
            </a:spcAft>
            <a:buNone/>
          </a:pPr>
          <a:r>
            <a:rPr lang="en-AU" sz="2600" kern="1200" dirty="0"/>
            <a:t>Study barriers</a:t>
          </a:r>
        </a:p>
        <a:p>
          <a:pPr marL="0" lvl="0" indent="0" algn="ctr" defTabSz="1155700">
            <a:lnSpc>
              <a:spcPct val="90000"/>
            </a:lnSpc>
            <a:spcBef>
              <a:spcPct val="0"/>
            </a:spcBef>
            <a:spcAft>
              <a:spcPct val="35000"/>
            </a:spcAft>
            <a:buNone/>
          </a:pPr>
          <a:r>
            <a:rPr lang="en-AU" sz="1800" kern="1200" dirty="0"/>
            <a:t>(n=6) </a:t>
          </a:r>
        </a:p>
      </dsp:txBody>
      <dsp:txXfrm>
        <a:off x="3245845" y="2019189"/>
        <a:ext cx="1315422" cy="1315422"/>
      </dsp:txXfrm>
    </dsp:sp>
    <dsp:sp modelId="{9EF5BA60-1E46-49A7-B27E-5DB6683ED218}">
      <dsp:nvSpPr>
        <dsp:cNvPr id="0" name=""/>
        <dsp:cNvSpPr/>
      </dsp:nvSpPr>
      <dsp:spPr>
        <a:xfrm>
          <a:off x="3252455" y="1410"/>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Managing study workloads with non-university commitments</a:t>
          </a:r>
        </a:p>
      </dsp:txBody>
      <dsp:txXfrm>
        <a:off x="3443158" y="192113"/>
        <a:ext cx="920796" cy="920796"/>
      </dsp:txXfrm>
    </dsp:sp>
    <dsp:sp modelId="{C148F9D1-5E1B-4FEA-8C79-C6777F2761D6}">
      <dsp:nvSpPr>
        <dsp:cNvPr id="0" name=""/>
        <dsp:cNvSpPr/>
      </dsp:nvSpPr>
      <dsp:spPr>
        <a:xfrm>
          <a:off x="5005627" y="1013605"/>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Social isolation</a:t>
          </a:r>
        </a:p>
      </dsp:txBody>
      <dsp:txXfrm>
        <a:off x="5196330" y="1204308"/>
        <a:ext cx="920796" cy="920796"/>
      </dsp:txXfrm>
    </dsp:sp>
    <dsp:sp modelId="{A11E4211-A700-4286-BF79-AEDA51340FA7}">
      <dsp:nvSpPr>
        <dsp:cNvPr id="0" name=""/>
        <dsp:cNvSpPr/>
      </dsp:nvSpPr>
      <dsp:spPr>
        <a:xfrm>
          <a:off x="5005627" y="3037993"/>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Poor access to university information communication and technology systems </a:t>
          </a:r>
        </a:p>
      </dsp:txBody>
      <dsp:txXfrm>
        <a:off x="5196330" y="3228696"/>
        <a:ext cx="920796" cy="920796"/>
      </dsp:txXfrm>
    </dsp:sp>
    <dsp:sp modelId="{0296971A-0F7C-4984-97E3-E7D17C5B60FA}">
      <dsp:nvSpPr>
        <dsp:cNvPr id="0" name=""/>
        <dsp:cNvSpPr/>
      </dsp:nvSpPr>
      <dsp:spPr>
        <a:xfrm>
          <a:off x="3252455" y="4050188"/>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Financial pressures</a:t>
          </a:r>
        </a:p>
      </dsp:txBody>
      <dsp:txXfrm>
        <a:off x="3443158" y="4240891"/>
        <a:ext cx="920796" cy="920796"/>
      </dsp:txXfrm>
    </dsp:sp>
    <dsp:sp modelId="{D6F64EE1-1D0D-4204-BB9A-D6F0265955D3}">
      <dsp:nvSpPr>
        <dsp:cNvPr id="0" name=""/>
        <dsp:cNvSpPr/>
      </dsp:nvSpPr>
      <dsp:spPr>
        <a:xfrm>
          <a:off x="1499283" y="3037993"/>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Health concerns</a:t>
          </a:r>
        </a:p>
      </dsp:txBody>
      <dsp:txXfrm>
        <a:off x="1689986" y="3228696"/>
        <a:ext cx="920796" cy="920796"/>
      </dsp:txXfrm>
    </dsp:sp>
    <dsp:sp modelId="{7321348B-304B-4CF9-85DD-CF56A6A5938C}">
      <dsp:nvSpPr>
        <dsp:cNvPr id="0" name=""/>
        <dsp:cNvSpPr/>
      </dsp:nvSpPr>
      <dsp:spPr>
        <a:xfrm>
          <a:off x="1499283" y="1013605"/>
          <a:ext cx="1302202" cy="1302202"/>
        </a:xfrm>
        <a:prstGeom prst="ellipse">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en-AU" sz="1000" kern="1200" dirty="0"/>
            <a:t>Disillusionment with a chosen field</a:t>
          </a:r>
        </a:p>
      </dsp:txBody>
      <dsp:txXfrm>
        <a:off x="1689986" y="1204308"/>
        <a:ext cx="920796" cy="92079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D5F9192-9CE6-4628-8C9A-EB6E977C8263}">
      <dsp:nvSpPr>
        <dsp:cNvPr id="0" name=""/>
        <dsp:cNvSpPr/>
      </dsp:nvSpPr>
      <dsp:spPr>
        <a:xfrm>
          <a:off x="871787" y="1178"/>
          <a:ext cx="1538244" cy="769122"/>
        </a:xfrm>
        <a:prstGeom prst="roundRect">
          <a:avLst>
            <a:gd name="adj" fmla="val 10000"/>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 tIns="16510" rIns="24765" bIns="16510" numCol="1" spcCol="1270" anchor="ctr" anchorCtr="0">
          <a:noAutofit/>
        </a:bodyPr>
        <a:lstStyle/>
        <a:p>
          <a:pPr marL="0" lvl="0" indent="0" algn="ctr" defTabSz="577850">
            <a:lnSpc>
              <a:spcPct val="90000"/>
            </a:lnSpc>
            <a:spcBef>
              <a:spcPct val="0"/>
            </a:spcBef>
            <a:spcAft>
              <a:spcPct val="35000"/>
            </a:spcAft>
            <a:buNone/>
          </a:pPr>
          <a:r>
            <a:rPr lang="en-AU" sz="1300" kern="1200" dirty="0"/>
            <a:t>micro level supports (manifested by the student or family)</a:t>
          </a:r>
        </a:p>
      </dsp:txBody>
      <dsp:txXfrm>
        <a:off x="894314" y="23705"/>
        <a:ext cx="1493190" cy="724068"/>
      </dsp:txXfrm>
    </dsp:sp>
    <dsp:sp modelId="{BB810F20-3630-4513-9BE0-AC55CCC99BD9}">
      <dsp:nvSpPr>
        <dsp:cNvPr id="0" name=""/>
        <dsp:cNvSpPr/>
      </dsp:nvSpPr>
      <dsp:spPr>
        <a:xfrm>
          <a:off x="1025612" y="770300"/>
          <a:ext cx="153824" cy="576841"/>
        </a:xfrm>
        <a:custGeom>
          <a:avLst/>
          <a:gdLst/>
          <a:ahLst/>
          <a:cxnLst/>
          <a:rect l="0" t="0" r="0" b="0"/>
          <a:pathLst>
            <a:path>
              <a:moveTo>
                <a:pt x="0" y="0"/>
              </a:moveTo>
              <a:lnTo>
                <a:pt x="0" y="576841"/>
              </a:lnTo>
              <a:lnTo>
                <a:pt x="153824" y="576841"/>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2F53B0D8-AB21-40A3-AF78-A10FC29B149F}">
      <dsp:nvSpPr>
        <dsp:cNvPr id="0" name=""/>
        <dsp:cNvSpPr/>
      </dsp:nvSpPr>
      <dsp:spPr>
        <a:xfrm>
          <a:off x="1179436" y="962581"/>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student maturity that provided the strength of character to persevere with studies</a:t>
          </a:r>
        </a:p>
      </dsp:txBody>
      <dsp:txXfrm>
        <a:off x="1201963" y="985108"/>
        <a:ext cx="1185541" cy="724068"/>
      </dsp:txXfrm>
    </dsp:sp>
    <dsp:sp modelId="{FA1C2028-9FCC-4442-9FA2-D33F196957C9}">
      <dsp:nvSpPr>
        <dsp:cNvPr id="0" name=""/>
        <dsp:cNvSpPr/>
      </dsp:nvSpPr>
      <dsp:spPr>
        <a:xfrm>
          <a:off x="1025612" y="770300"/>
          <a:ext cx="153824" cy="1538244"/>
        </a:xfrm>
        <a:custGeom>
          <a:avLst/>
          <a:gdLst/>
          <a:ahLst/>
          <a:cxnLst/>
          <a:rect l="0" t="0" r="0" b="0"/>
          <a:pathLst>
            <a:path>
              <a:moveTo>
                <a:pt x="0" y="0"/>
              </a:moveTo>
              <a:lnTo>
                <a:pt x="0" y="1538244"/>
              </a:lnTo>
              <a:lnTo>
                <a:pt x="153824" y="1538244"/>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9C05B743-21E6-4B51-9B94-75375653E14D}">
      <dsp:nvSpPr>
        <dsp:cNvPr id="0" name=""/>
        <dsp:cNvSpPr/>
      </dsp:nvSpPr>
      <dsp:spPr>
        <a:xfrm>
          <a:off x="1179436" y="1923984"/>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 life experiences that provided enhanced self-awareness of study strengths and weaknesses</a:t>
          </a:r>
        </a:p>
      </dsp:txBody>
      <dsp:txXfrm>
        <a:off x="1201963" y="1946511"/>
        <a:ext cx="1185541" cy="724068"/>
      </dsp:txXfrm>
    </dsp:sp>
    <dsp:sp modelId="{F55CBD8E-2194-40ED-86C2-E84167382F1C}">
      <dsp:nvSpPr>
        <dsp:cNvPr id="0" name=""/>
        <dsp:cNvSpPr/>
      </dsp:nvSpPr>
      <dsp:spPr>
        <a:xfrm>
          <a:off x="1025612" y="770300"/>
          <a:ext cx="153824" cy="2499647"/>
        </a:xfrm>
        <a:custGeom>
          <a:avLst/>
          <a:gdLst/>
          <a:ahLst/>
          <a:cxnLst/>
          <a:rect l="0" t="0" r="0" b="0"/>
          <a:pathLst>
            <a:path>
              <a:moveTo>
                <a:pt x="0" y="0"/>
              </a:moveTo>
              <a:lnTo>
                <a:pt x="0" y="2499647"/>
              </a:lnTo>
              <a:lnTo>
                <a:pt x="153824" y="2499647"/>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BD5AEB-E589-4EFB-806A-8B3825535CC2}">
      <dsp:nvSpPr>
        <dsp:cNvPr id="0" name=""/>
        <dsp:cNvSpPr/>
      </dsp:nvSpPr>
      <dsp:spPr>
        <a:xfrm>
          <a:off x="1179436" y="2885387"/>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family and partner support</a:t>
          </a:r>
        </a:p>
      </dsp:txBody>
      <dsp:txXfrm>
        <a:off x="1201963" y="2907914"/>
        <a:ext cx="1185541" cy="724068"/>
      </dsp:txXfrm>
    </dsp:sp>
    <dsp:sp modelId="{4341543A-82BA-499D-970C-9F881DCA4D42}">
      <dsp:nvSpPr>
        <dsp:cNvPr id="0" name=""/>
        <dsp:cNvSpPr/>
      </dsp:nvSpPr>
      <dsp:spPr>
        <a:xfrm>
          <a:off x="1025612" y="770300"/>
          <a:ext cx="153824" cy="3461050"/>
        </a:xfrm>
        <a:custGeom>
          <a:avLst/>
          <a:gdLst/>
          <a:ahLst/>
          <a:cxnLst/>
          <a:rect l="0" t="0" r="0" b="0"/>
          <a:pathLst>
            <a:path>
              <a:moveTo>
                <a:pt x="0" y="0"/>
              </a:moveTo>
              <a:lnTo>
                <a:pt x="0" y="3461050"/>
              </a:lnTo>
              <a:lnTo>
                <a:pt x="153824" y="3461050"/>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32E662-29A3-4B21-BE0A-263F3E67740C}">
      <dsp:nvSpPr>
        <dsp:cNvPr id="0" name=""/>
        <dsp:cNvSpPr/>
      </dsp:nvSpPr>
      <dsp:spPr>
        <a:xfrm>
          <a:off x="1179436" y="3846790"/>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child-generated drive to commence and continue studying</a:t>
          </a:r>
        </a:p>
      </dsp:txBody>
      <dsp:txXfrm>
        <a:off x="1201963" y="3869317"/>
        <a:ext cx="1185541" cy="724068"/>
      </dsp:txXfrm>
    </dsp:sp>
    <dsp:sp modelId="{E3C4C543-1FE0-4BFE-B150-FE8519457292}">
      <dsp:nvSpPr>
        <dsp:cNvPr id="0" name=""/>
        <dsp:cNvSpPr/>
      </dsp:nvSpPr>
      <dsp:spPr>
        <a:xfrm>
          <a:off x="2794593" y="1178"/>
          <a:ext cx="1538244" cy="769122"/>
        </a:xfrm>
        <a:prstGeom prst="roundRect">
          <a:avLst>
            <a:gd name="adj" fmla="val 10000"/>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 tIns="16510" rIns="24765" bIns="16510" numCol="1" spcCol="1270" anchor="ctr" anchorCtr="0">
          <a:noAutofit/>
        </a:bodyPr>
        <a:lstStyle/>
        <a:p>
          <a:pPr marL="0" lvl="0" indent="0" algn="ctr" defTabSz="577850">
            <a:lnSpc>
              <a:spcPct val="90000"/>
            </a:lnSpc>
            <a:spcBef>
              <a:spcPct val="0"/>
            </a:spcBef>
            <a:spcAft>
              <a:spcPct val="35000"/>
            </a:spcAft>
            <a:buNone/>
          </a:pPr>
          <a:r>
            <a:rPr lang="en-AU" sz="1300" kern="1200" dirty="0"/>
            <a:t>meso level supports (course or university level offerings)</a:t>
          </a:r>
        </a:p>
      </dsp:txBody>
      <dsp:txXfrm>
        <a:off x="2817120" y="23705"/>
        <a:ext cx="1493190" cy="724068"/>
      </dsp:txXfrm>
    </dsp:sp>
    <dsp:sp modelId="{326A5902-8571-4895-A372-63EA661E7D8E}">
      <dsp:nvSpPr>
        <dsp:cNvPr id="0" name=""/>
        <dsp:cNvSpPr/>
      </dsp:nvSpPr>
      <dsp:spPr>
        <a:xfrm>
          <a:off x="2948418" y="770300"/>
          <a:ext cx="153824" cy="576841"/>
        </a:xfrm>
        <a:custGeom>
          <a:avLst/>
          <a:gdLst/>
          <a:ahLst/>
          <a:cxnLst/>
          <a:rect l="0" t="0" r="0" b="0"/>
          <a:pathLst>
            <a:path>
              <a:moveTo>
                <a:pt x="0" y="0"/>
              </a:moveTo>
              <a:lnTo>
                <a:pt x="0" y="576841"/>
              </a:lnTo>
              <a:lnTo>
                <a:pt x="153824" y="576841"/>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6383025-F489-4423-A3D0-6B8DCEF35923}">
      <dsp:nvSpPr>
        <dsp:cNvPr id="0" name=""/>
        <dsp:cNvSpPr/>
      </dsp:nvSpPr>
      <dsp:spPr>
        <a:xfrm>
          <a:off x="3102242" y="962581"/>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Peer support between mature-aged students</a:t>
          </a:r>
        </a:p>
      </dsp:txBody>
      <dsp:txXfrm>
        <a:off x="3124769" y="985108"/>
        <a:ext cx="1185541" cy="724068"/>
      </dsp:txXfrm>
    </dsp:sp>
    <dsp:sp modelId="{F7BC5BAF-B8F3-4E31-93FA-CE22F752A170}">
      <dsp:nvSpPr>
        <dsp:cNvPr id="0" name=""/>
        <dsp:cNvSpPr/>
      </dsp:nvSpPr>
      <dsp:spPr>
        <a:xfrm>
          <a:off x="2948418" y="770300"/>
          <a:ext cx="153824" cy="1538244"/>
        </a:xfrm>
        <a:custGeom>
          <a:avLst/>
          <a:gdLst/>
          <a:ahLst/>
          <a:cxnLst/>
          <a:rect l="0" t="0" r="0" b="0"/>
          <a:pathLst>
            <a:path>
              <a:moveTo>
                <a:pt x="0" y="0"/>
              </a:moveTo>
              <a:lnTo>
                <a:pt x="0" y="1538244"/>
              </a:lnTo>
              <a:lnTo>
                <a:pt x="153824" y="1538244"/>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38ACB8B-DB56-4DAA-9D41-43DC5A63AA35}">
      <dsp:nvSpPr>
        <dsp:cNvPr id="0" name=""/>
        <dsp:cNvSpPr/>
      </dsp:nvSpPr>
      <dsp:spPr>
        <a:xfrm>
          <a:off x="3102242" y="1923984"/>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University wellbeing program</a:t>
          </a:r>
        </a:p>
      </dsp:txBody>
      <dsp:txXfrm>
        <a:off x="3124769" y="1946511"/>
        <a:ext cx="1185541" cy="724068"/>
      </dsp:txXfrm>
    </dsp:sp>
    <dsp:sp modelId="{8598CF38-1792-443A-AB68-1C58826882FC}">
      <dsp:nvSpPr>
        <dsp:cNvPr id="0" name=""/>
        <dsp:cNvSpPr/>
      </dsp:nvSpPr>
      <dsp:spPr>
        <a:xfrm>
          <a:off x="4717399" y="1178"/>
          <a:ext cx="1538244" cy="769122"/>
        </a:xfrm>
        <a:prstGeom prst="roundRect">
          <a:avLst>
            <a:gd name="adj" fmla="val 10000"/>
          </a:avLst>
        </a:prstGeom>
        <a:solidFill>
          <a:schemeClr val="lt1">
            <a:hueOff val="0"/>
            <a:satOff val="0"/>
            <a:lumOff val="0"/>
            <a:alphaOff val="0"/>
          </a:schemeClr>
        </a:solidFill>
        <a:ln w="12700" cap="flat" cmpd="sng" algn="ctr">
          <a:solidFill>
            <a:schemeClr val="accent5">
              <a:shade val="8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 tIns="16510" rIns="24765" bIns="16510" numCol="1" spcCol="1270" anchor="ctr" anchorCtr="0">
          <a:noAutofit/>
        </a:bodyPr>
        <a:lstStyle/>
        <a:p>
          <a:pPr marL="0" lvl="0" indent="0" algn="ctr" defTabSz="577850">
            <a:lnSpc>
              <a:spcPct val="90000"/>
            </a:lnSpc>
            <a:spcBef>
              <a:spcPct val="0"/>
            </a:spcBef>
            <a:spcAft>
              <a:spcPct val="35000"/>
            </a:spcAft>
            <a:buNone/>
          </a:pPr>
          <a:r>
            <a:rPr lang="en-AU" sz="1300" kern="1200" dirty="0"/>
            <a:t>macro level support (govt level offerings)</a:t>
          </a:r>
        </a:p>
      </dsp:txBody>
      <dsp:txXfrm>
        <a:off x="4739926" y="23705"/>
        <a:ext cx="1493190" cy="724068"/>
      </dsp:txXfrm>
    </dsp:sp>
    <dsp:sp modelId="{AC9794FF-2732-4B82-A44B-DCAF0752FC66}">
      <dsp:nvSpPr>
        <dsp:cNvPr id="0" name=""/>
        <dsp:cNvSpPr/>
      </dsp:nvSpPr>
      <dsp:spPr>
        <a:xfrm>
          <a:off x="4871223" y="770300"/>
          <a:ext cx="153824" cy="576841"/>
        </a:xfrm>
        <a:custGeom>
          <a:avLst/>
          <a:gdLst/>
          <a:ahLst/>
          <a:cxnLst/>
          <a:rect l="0" t="0" r="0" b="0"/>
          <a:pathLst>
            <a:path>
              <a:moveTo>
                <a:pt x="0" y="0"/>
              </a:moveTo>
              <a:lnTo>
                <a:pt x="0" y="576841"/>
              </a:lnTo>
              <a:lnTo>
                <a:pt x="153824" y="576841"/>
              </a:lnTo>
            </a:path>
          </a:pathLst>
        </a:custGeom>
        <a:noFill/>
        <a:ln w="12700" cap="flat" cmpd="sng" algn="ctr">
          <a:solidFill>
            <a:schemeClr val="accent5">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E961832-6E19-4DD3-A1BE-0AC3566F22B7}">
      <dsp:nvSpPr>
        <dsp:cNvPr id="0" name=""/>
        <dsp:cNvSpPr/>
      </dsp:nvSpPr>
      <dsp:spPr>
        <a:xfrm>
          <a:off x="5025048" y="962581"/>
          <a:ext cx="1230595" cy="769122"/>
        </a:xfrm>
        <a:prstGeom prst="roundRect">
          <a:avLst>
            <a:gd name="adj" fmla="val 10000"/>
          </a:avLst>
        </a:prstGeom>
        <a:solidFill>
          <a:schemeClr val="accent5">
            <a:alpha val="90000"/>
            <a:tint val="40000"/>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9050" tIns="12700" rIns="19050" bIns="12700" numCol="1" spcCol="1270" anchor="ctr" anchorCtr="0">
          <a:noAutofit/>
        </a:bodyPr>
        <a:lstStyle/>
        <a:p>
          <a:pPr marL="0" lvl="0" indent="0" algn="ctr" defTabSz="444500">
            <a:lnSpc>
              <a:spcPct val="90000"/>
            </a:lnSpc>
            <a:spcBef>
              <a:spcPct val="0"/>
            </a:spcBef>
            <a:spcAft>
              <a:spcPct val="35000"/>
            </a:spcAft>
            <a:buNone/>
          </a:pPr>
          <a:r>
            <a:rPr lang="en-AU" sz="1000" kern="1200" dirty="0"/>
            <a:t>Government financial supports</a:t>
          </a:r>
        </a:p>
      </dsp:txBody>
      <dsp:txXfrm>
        <a:off x="5047575" y="985108"/>
        <a:ext cx="1185541" cy="724068"/>
      </dsp:txXfrm>
    </dsp:sp>
  </dsp:spTree>
</dsp:drawing>
</file>

<file path=ppt/diagrams/layout1.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49787" cy="498693"/>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55838" y="0"/>
            <a:ext cx="2949787" cy="498693"/>
          </a:xfrm>
          <a:prstGeom prst="rect">
            <a:avLst/>
          </a:prstGeom>
        </p:spPr>
        <p:txBody>
          <a:bodyPr vert="horz" lIns="91440" tIns="45720" rIns="91440" bIns="45720" rtlCol="0"/>
          <a:lstStyle>
            <a:lvl1pPr algn="r">
              <a:defRPr sz="1200"/>
            </a:lvl1pPr>
          </a:lstStyle>
          <a:p>
            <a:fld id="{FB099A2C-C370-4530-BF33-47C3AB493243}" type="datetimeFigureOut">
              <a:rPr lang="en-AU" smtClean="0"/>
              <a:t>19/08/2022</a:t>
            </a:fld>
            <a:endParaRPr lang="en-AU"/>
          </a:p>
        </p:txBody>
      </p:sp>
      <p:sp>
        <p:nvSpPr>
          <p:cNvPr id="4" name="Slide Image Placeholder 3"/>
          <p:cNvSpPr>
            <a:spLocks noGrp="1" noRot="1" noChangeAspect="1"/>
          </p:cNvSpPr>
          <p:nvPr>
            <p:ph type="sldImg" idx="2"/>
          </p:nvPr>
        </p:nvSpPr>
        <p:spPr>
          <a:xfrm>
            <a:off x="1168400" y="1243013"/>
            <a:ext cx="4470400" cy="3354387"/>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0720" y="4783307"/>
            <a:ext cx="5445760" cy="3913614"/>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9440647"/>
            <a:ext cx="2949787" cy="498692"/>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55838" y="9440647"/>
            <a:ext cx="2949787" cy="498692"/>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a:t>
            </a:fld>
            <a:endParaRPr lang="en-AU"/>
          </a:p>
        </p:txBody>
      </p:sp>
    </p:spTree>
    <p:extLst>
      <p:ext uri="{BB962C8B-B14F-4D97-AF65-F5344CB8AC3E}">
        <p14:creationId xmlns:p14="http://schemas.microsoft.com/office/powerpoint/2010/main" val="24702129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10</a:t>
            </a:fld>
            <a:endParaRPr lang="en-AU"/>
          </a:p>
        </p:txBody>
      </p:sp>
    </p:spTree>
    <p:extLst>
      <p:ext uri="{BB962C8B-B14F-4D97-AF65-F5344CB8AC3E}">
        <p14:creationId xmlns:p14="http://schemas.microsoft.com/office/powerpoint/2010/main" val="19291233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a:p>
        </p:txBody>
      </p:sp>
    </p:spTree>
    <p:extLst>
      <p:ext uri="{BB962C8B-B14F-4D97-AF65-F5344CB8AC3E}">
        <p14:creationId xmlns:p14="http://schemas.microsoft.com/office/powerpoint/2010/main" val="23500412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12</a:t>
            </a:fld>
            <a:endParaRPr lang="en-AU"/>
          </a:p>
        </p:txBody>
      </p:sp>
    </p:spTree>
    <p:extLst>
      <p:ext uri="{BB962C8B-B14F-4D97-AF65-F5344CB8AC3E}">
        <p14:creationId xmlns:p14="http://schemas.microsoft.com/office/powerpoint/2010/main" val="2840010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13</a:t>
            </a:fld>
            <a:endParaRPr lang="en-AU"/>
          </a:p>
        </p:txBody>
      </p:sp>
    </p:spTree>
    <p:extLst>
      <p:ext uri="{BB962C8B-B14F-4D97-AF65-F5344CB8AC3E}">
        <p14:creationId xmlns:p14="http://schemas.microsoft.com/office/powerpoint/2010/main" val="8802323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14</a:t>
            </a:fld>
            <a:endParaRPr lang="en-AU"/>
          </a:p>
        </p:txBody>
      </p:sp>
    </p:spTree>
    <p:extLst>
      <p:ext uri="{BB962C8B-B14F-4D97-AF65-F5344CB8AC3E}">
        <p14:creationId xmlns:p14="http://schemas.microsoft.com/office/powerpoint/2010/main" val="41019391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a:p>
            <a:endParaRPr lang="en-AU" dirty="0"/>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15</a:t>
            </a:fld>
            <a:endParaRPr lang="en-AU"/>
          </a:p>
        </p:txBody>
      </p:sp>
    </p:spTree>
    <p:extLst>
      <p:ext uri="{BB962C8B-B14F-4D97-AF65-F5344CB8AC3E}">
        <p14:creationId xmlns:p14="http://schemas.microsoft.com/office/powerpoint/2010/main" val="23771785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16</a:t>
            </a:fld>
            <a:endParaRPr lang="en-AU"/>
          </a:p>
        </p:txBody>
      </p:sp>
    </p:spTree>
    <p:extLst>
      <p:ext uri="{BB962C8B-B14F-4D97-AF65-F5344CB8AC3E}">
        <p14:creationId xmlns:p14="http://schemas.microsoft.com/office/powerpoint/2010/main" val="62755642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17</a:t>
            </a:fld>
            <a:endParaRPr lang="en-AU"/>
          </a:p>
        </p:txBody>
      </p:sp>
    </p:spTree>
    <p:extLst>
      <p:ext uri="{BB962C8B-B14F-4D97-AF65-F5344CB8AC3E}">
        <p14:creationId xmlns:p14="http://schemas.microsoft.com/office/powerpoint/2010/main" val="15760503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a:t>
            </a:fld>
            <a:endParaRPr lang="en-AU"/>
          </a:p>
        </p:txBody>
      </p:sp>
    </p:spTree>
    <p:extLst>
      <p:ext uri="{BB962C8B-B14F-4D97-AF65-F5344CB8AC3E}">
        <p14:creationId xmlns:p14="http://schemas.microsoft.com/office/powerpoint/2010/main" val="478406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3</a:t>
            </a:fld>
            <a:endParaRPr lang="en-AU"/>
          </a:p>
        </p:txBody>
      </p:sp>
    </p:spTree>
    <p:extLst>
      <p:ext uri="{BB962C8B-B14F-4D97-AF65-F5344CB8AC3E}">
        <p14:creationId xmlns:p14="http://schemas.microsoft.com/office/powerpoint/2010/main" val="21962514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7260334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348158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6</a:t>
            </a:fld>
            <a:endParaRPr lang="en-AU"/>
          </a:p>
        </p:txBody>
      </p:sp>
    </p:spTree>
    <p:extLst>
      <p:ext uri="{BB962C8B-B14F-4D97-AF65-F5344CB8AC3E}">
        <p14:creationId xmlns:p14="http://schemas.microsoft.com/office/powerpoint/2010/main" val="28822552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7</a:t>
            </a:fld>
            <a:endParaRPr lang="en-AU"/>
          </a:p>
        </p:txBody>
      </p:sp>
    </p:spTree>
    <p:extLst>
      <p:ext uri="{BB962C8B-B14F-4D97-AF65-F5344CB8AC3E}">
        <p14:creationId xmlns:p14="http://schemas.microsoft.com/office/powerpoint/2010/main" val="250013409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a:p>
            <a:r>
              <a:rPr lang="en-AU" dirty="0"/>
              <a:t> </a:t>
            </a:r>
          </a:p>
        </p:txBody>
      </p:sp>
      <p:sp>
        <p:nvSpPr>
          <p:cNvPr id="4" name="Slide Number Placeholder 3"/>
          <p:cNvSpPr>
            <a:spLocks noGrp="1"/>
          </p:cNvSpPr>
          <p:nvPr>
            <p:ph type="sldNum" sz="quarter" idx="5"/>
          </p:nvPr>
        </p:nvSpPr>
        <p:spPr/>
        <p:txBody>
          <a:bodyPr/>
          <a:lstStyle/>
          <a:p>
            <a:fld id="{72E4B725-2203-4ED2-9256-A661C18EFA60}" type="slidenum">
              <a:rPr lang="en-AU" smtClean="0"/>
              <a:t>8</a:t>
            </a:fld>
            <a:endParaRPr lang="en-AU"/>
          </a:p>
        </p:txBody>
      </p:sp>
    </p:spTree>
    <p:extLst>
      <p:ext uri="{BB962C8B-B14F-4D97-AF65-F5344CB8AC3E}">
        <p14:creationId xmlns:p14="http://schemas.microsoft.com/office/powerpoint/2010/main" val="39678564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9</a:t>
            </a:fld>
            <a:endParaRPr lang="en-AU"/>
          </a:p>
        </p:txBody>
      </p:sp>
    </p:spTree>
    <p:extLst>
      <p:ext uri="{BB962C8B-B14F-4D97-AF65-F5344CB8AC3E}">
        <p14:creationId xmlns:p14="http://schemas.microsoft.com/office/powerpoint/2010/main" val="22119940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9.emf"/><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4A015A35-5194-4638-B210-9AAA0805253B}"/>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58624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252" name="Picture Placeholder 251">
            <a:extLst>
              <a:ext uri="{FF2B5EF4-FFF2-40B4-BE49-F238E27FC236}">
                <a16:creationId xmlns:a16="http://schemas.microsoft.com/office/drawing/2014/main" id="{9543297A-9A00-45E2-9D6B-76630245E460}"/>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9" name="Logo" descr="The University of Melbourne logo">
            <a:extLst>
              <a:ext uri="{FF2B5EF4-FFF2-40B4-BE49-F238E27FC236}">
                <a16:creationId xmlns:a16="http://schemas.microsoft.com/office/drawing/2014/main" id="{D3C3B792-698C-4BC7-AB47-C8E71AA3445F}"/>
              </a:ext>
            </a:extLst>
          </p:cNvPr>
          <p:cNvGrpSpPr>
            <a:grpSpLocks noChangeAspect="1"/>
          </p:cNvGrpSpPr>
          <p:nvPr userDrawn="1"/>
        </p:nvGrpSpPr>
        <p:grpSpPr bwMode="auto">
          <a:xfrm>
            <a:off x="421066" y="453777"/>
            <a:ext cx="1662286" cy="1666547"/>
            <a:chOff x="2864" y="1181"/>
            <a:chExt cx="1952" cy="1957"/>
          </a:xfrm>
        </p:grpSpPr>
        <p:sp>
          <p:nvSpPr>
            <p:cNvPr id="189" name="AutoShape 3">
              <a:extLst>
                <a:ext uri="{FF2B5EF4-FFF2-40B4-BE49-F238E27FC236}">
                  <a16:creationId xmlns:a16="http://schemas.microsoft.com/office/drawing/2014/main" id="{F1144B68-F3AB-4FC0-BDB5-7E64FCFA89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Rectangle 5">
              <a:extLst>
                <a:ext uri="{FF2B5EF4-FFF2-40B4-BE49-F238E27FC236}">
                  <a16:creationId xmlns:a16="http://schemas.microsoft.com/office/drawing/2014/main" id="{DB1CA0BC-10A9-4815-AEF4-80A802AE1AE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
              <a:extLst>
                <a:ext uri="{FF2B5EF4-FFF2-40B4-BE49-F238E27FC236}">
                  <a16:creationId xmlns:a16="http://schemas.microsoft.com/office/drawing/2014/main" id="{6E1FC530-9D25-4AFE-92F1-AA5B48437B22}"/>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2" name="Freeform 7">
              <a:extLst>
                <a:ext uri="{FF2B5EF4-FFF2-40B4-BE49-F238E27FC236}">
                  <a16:creationId xmlns:a16="http://schemas.microsoft.com/office/drawing/2014/main" id="{E5C9C0C4-A825-47A4-80DA-189FD4CDE719}"/>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3" name="Freeform 8">
              <a:extLst>
                <a:ext uri="{FF2B5EF4-FFF2-40B4-BE49-F238E27FC236}">
                  <a16:creationId xmlns:a16="http://schemas.microsoft.com/office/drawing/2014/main" id="{BF404745-ED8B-4880-AA08-7FB593373BD3}"/>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4" name="Freeform 9">
              <a:extLst>
                <a:ext uri="{FF2B5EF4-FFF2-40B4-BE49-F238E27FC236}">
                  <a16:creationId xmlns:a16="http://schemas.microsoft.com/office/drawing/2014/main" id="{3012DFAC-9036-4733-B93A-67CAA6065A5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5" name="Freeform 10">
              <a:extLst>
                <a:ext uri="{FF2B5EF4-FFF2-40B4-BE49-F238E27FC236}">
                  <a16:creationId xmlns:a16="http://schemas.microsoft.com/office/drawing/2014/main" id="{62CE831A-B761-4D49-94FE-CD1FF83810F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6" name="Freeform 11">
              <a:extLst>
                <a:ext uri="{FF2B5EF4-FFF2-40B4-BE49-F238E27FC236}">
                  <a16:creationId xmlns:a16="http://schemas.microsoft.com/office/drawing/2014/main" id="{4060AB50-F13B-4CAE-901B-119BFD5541A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Freeform 12">
              <a:extLst>
                <a:ext uri="{FF2B5EF4-FFF2-40B4-BE49-F238E27FC236}">
                  <a16:creationId xmlns:a16="http://schemas.microsoft.com/office/drawing/2014/main" id="{162D76C8-1A91-43A1-B2FA-120613EAC3F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13">
              <a:extLst>
                <a:ext uri="{FF2B5EF4-FFF2-40B4-BE49-F238E27FC236}">
                  <a16:creationId xmlns:a16="http://schemas.microsoft.com/office/drawing/2014/main" id="{A867129F-9514-4F98-861D-4935041756A7}"/>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14">
              <a:extLst>
                <a:ext uri="{FF2B5EF4-FFF2-40B4-BE49-F238E27FC236}">
                  <a16:creationId xmlns:a16="http://schemas.microsoft.com/office/drawing/2014/main" id="{179BCBE1-F15B-452A-9454-5A9D92634433}"/>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15">
              <a:extLst>
                <a:ext uri="{FF2B5EF4-FFF2-40B4-BE49-F238E27FC236}">
                  <a16:creationId xmlns:a16="http://schemas.microsoft.com/office/drawing/2014/main" id="{DE02BC67-4E10-445C-9BF2-905266BF2AF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16">
              <a:extLst>
                <a:ext uri="{FF2B5EF4-FFF2-40B4-BE49-F238E27FC236}">
                  <a16:creationId xmlns:a16="http://schemas.microsoft.com/office/drawing/2014/main" id="{D1CDDC45-84E7-48D0-A493-CB35939ACA7D}"/>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7">
              <a:extLst>
                <a:ext uri="{FF2B5EF4-FFF2-40B4-BE49-F238E27FC236}">
                  <a16:creationId xmlns:a16="http://schemas.microsoft.com/office/drawing/2014/main" id="{FA8704D9-4A78-426D-B194-AB6AEAFA4616}"/>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8">
              <a:extLst>
                <a:ext uri="{FF2B5EF4-FFF2-40B4-BE49-F238E27FC236}">
                  <a16:creationId xmlns:a16="http://schemas.microsoft.com/office/drawing/2014/main" id="{5E07D196-8F38-4460-8C15-EECBE3088D69}"/>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9">
              <a:extLst>
                <a:ext uri="{FF2B5EF4-FFF2-40B4-BE49-F238E27FC236}">
                  <a16:creationId xmlns:a16="http://schemas.microsoft.com/office/drawing/2014/main" id="{DDD09126-BC8A-4A4C-87B0-84175BDD6E7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20">
              <a:extLst>
                <a:ext uri="{FF2B5EF4-FFF2-40B4-BE49-F238E27FC236}">
                  <a16:creationId xmlns:a16="http://schemas.microsoft.com/office/drawing/2014/main" id="{0AC35AB2-A2B5-43E4-8A07-5FF76AB1D97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Rectangle 21">
              <a:extLst>
                <a:ext uri="{FF2B5EF4-FFF2-40B4-BE49-F238E27FC236}">
                  <a16:creationId xmlns:a16="http://schemas.microsoft.com/office/drawing/2014/main" id="{000AEDDA-4FA6-4D65-B88F-9E0DEA65B8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22">
              <a:extLst>
                <a:ext uri="{FF2B5EF4-FFF2-40B4-BE49-F238E27FC236}">
                  <a16:creationId xmlns:a16="http://schemas.microsoft.com/office/drawing/2014/main" id="{DBB97ECE-A7A8-4866-A47B-56068F861AC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23">
              <a:extLst>
                <a:ext uri="{FF2B5EF4-FFF2-40B4-BE49-F238E27FC236}">
                  <a16:creationId xmlns:a16="http://schemas.microsoft.com/office/drawing/2014/main" id="{2ACF1A60-34FB-44A0-86D7-072E098CB56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24">
              <a:extLst>
                <a:ext uri="{FF2B5EF4-FFF2-40B4-BE49-F238E27FC236}">
                  <a16:creationId xmlns:a16="http://schemas.microsoft.com/office/drawing/2014/main" id="{D86E9C6F-1848-4525-9384-03368E8DC2F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25">
              <a:extLst>
                <a:ext uri="{FF2B5EF4-FFF2-40B4-BE49-F238E27FC236}">
                  <a16:creationId xmlns:a16="http://schemas.microsoft.com/office/drawing/2014/main" id="{F0B2A1C4-4775-40E9-B622-F705310060CD}"/>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26">
              <a:extLst>
                <a:ext uri="{FF2B5EF4-FFF2-40B4-BE49-F238E27FC236}">
                  <a16:creationId xmlns:a16="http://schemas.microsoft.com/office/drawing/2014/main" id="{426AD5F6-C8F1-4CB7-AC8A-23C1BA42CDB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7">
              <a:extLst>
                <a:ext uri="{FF2B5EF4-FFF2-40B4-BE49-F238E27FC236}">
                  <a16:creationId xmlns:a16="http://schemas.microsoft.com/office/drawing/2014/main" id="{B0ECAB00-918C-4065-B7EB-7655CD9CF0D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Freeform 28">
              <a:extLst>
                <a:ext uri="{FF2B5EF4-FFF2-40B4-BE49-F238E27FC236}">
                  <a16:creationId xmlns:a16="http://schemas.microsoft.com/office/drawing/2014/main" id="{D1D8B02A-1DB2-480F-B6EE-3A23974B895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9">
              <a:extLst>
                <a:ext uri="{FF2B5EF4-FFF2-40B4-BE49-F238E27FC236}">
                  <a16:creationId xmlns:a16="http://schemas.microsoft.com/office/drawing/2014/main" id="{982FB33C-4F8F-439A-A771-348BF42D8649}"/>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30">
              <a:extLst>
                <a:ext uri="{FF2B5EF4-FFF2-40B4-BE49-F238E27FC236}">
                  <a16:creationId xmlns:a16="http://schemas.microsoft.com/office/drawing/2014/main" id="{D454DB91-C669-405D-AD62-F96718703A2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31">
              <a:extLst>
                <a:ext uri="{FF2B5EF4-FFF2-40B4-BE49-F238E27FC236}">
                  <a16:creationId xmlns:a16="http://schemas.microsoft.com/office/drawing/2014/main" id="{0285A4AF-21DD-4EB1-AA08-762FBD3A208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32">
              <a:extLst>
                <a:ext uri="{FF2B5EF4-FFF2-40B4-BE49-F238E27FC236}">
                  <a16:creationId xmlns:a16="http://schemas.microsoft.com/office/drawing/2014/main" id="{0A30254D-7806-43F0-A801-9DE9A17AE77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34">
              <a:extLst>
                <a:ext uri="{FF2B5EF4-FFF2-40B4-BE49-F238E27FC236}">
                  <a16:creationId xmlns:a16="http://schemas.microsoft.com/office/drawing/2014/main" id="{00710D5E-0C7C-405D-8C3E-1B138A272678}"/>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35">
              <a:extLst>
                <a:ext uri="{FF2B5EF4-FFF2-40B4-BE49-F238E27FC236}">
                  <a16:creationId xmlns:a16="http://schemas.microsoft.com/office/drawing/2014/main" id="{45980DE5-A695-41D4-B58E-41388D6C9CC4}"/>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36">
              <a:extLst>
                <a:ext uri="{FF2B5EF4-FFF2-40B4-BE49-F238E27FC236}">
                  <a16:creationId xmlns:a16="http://schemas.microsoft.com/office/drawing/2014/main" id="{9F5515FD-58D3-49B5-8DCA-A2C06125003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37">
              <a:extLst>
                <a:ext uri="{FF2B5EF4-FFF2-40B4-BE49-F238E27FC236}">
                  <a16:creationId xmlns:a16="http://schemas.microsoft.com/office/drawing/2014/main" id="{E65F5310-B34D-48B6-BB72-5824A90CA7C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8">
              <a:extLst>
                <a:ext uri="{FF2B5EF4-FFF2-40B4-BE49-F238E27FC236}">
                  <a16:creationId xmlns:a16="http://schemas.microsoft.com/office/drawing/2014/main" id="{34B7A193-8B0F-4830-B860-04F654C0EF1C}"/>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9">
              <a:extLst>
                <a:ext uri="{FF2B5EF4-FFF2-40B4-BE49-F238E27FC236}">
                  <a16:creationId xmlns:a16="http://schemas.microsoft.com/office/drawing/2014/main" id="{E17F19F7-E66B-4348-9126-4760CECBB285}"/>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40">
              <a:extLst>
                <a:ext uri="{FF2B5EF4-FFF2-40B4-BE49-F238E27FC236}">
                  <a16:creationId xmlns:a16="http://schemas.microsoft.com/office/drawing/2014/main" id="{B1A5512D-9F93-43B4-8866-823F4D2000B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41">
              <a:extLst>
                <a:ext uri="{FF2B5EF4-FFF2-40B4-BE49-F238E27FC236}">
                  <a16:creationId xmlns:a16="http://schemas.microsoft.com/office/drawing/2014/main" id="{0B1CF15D-B9CB-41DB-B8CC-E7782B62C6D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42">
              <a:extLst>
                <a:ext uri="{FF2B5EF4-FFF2-40B4-BE49-F238E27FC236}">
                  <a16:creationId xmlns:a16="http://schemas.microsoft.com/office/drawing/2014/main" id="{29F228CC-1FD8-4363-AE7A-88B9DE20A61E}"/>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43">
              <a:extLst>
                <a:ext uri="{FF2B5EF4-FFF2-40B4-BE49-F238E27FC236}">
                  <a16:creationId xmlns:a16="http://schemas.microsoft.com/office/drawing/2014/main" id="{5C5ABF27-F04C-4B3A-8D23-99291DA99143}"/>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44">
              <a:extLst>
                <a:ext uri="{FF2B5EF4-FFF2-40B4-BE49-F238E27FC236}">
                  <a16:creationId xmlns:a16="http://schemas.microsoft.com/office/drawing/2014/main" id="{73849F8F-BA7F-4A94-BC3D-74DDA3CA023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45">
              <a:extLst>
                <a:ext uri="{FF2B5EF4-FFF2-40B4-BE49-F238E27FC236}">
                  <a16:creationId xmlns:a16="http://schemas.microsoft.com/office/drawing/2014/main" id="{D57F78E2-9509-4870-B404-467A5C44C2A9}"/>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46">
              <a:extLst>
                <a:ext uri="{FF2B5EF4-FFF2-40B4-BE49-F238E27FC236}">
                  <a16:creationId xmlns:a16="http://schemas.microsoft.com/office/drawing/2014/main" id="{2A6B04D5-A08E-4CE2-AD1F-DBA8858BEB0D}"/>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7">
              <a:extLst>
                <a:ext uri="{FF2B5EF4-FFF2-40B4-BE49-F238E27FC236}">
                  <a16:creationId xmlns:a16="http://schemas.microsoft.com/office/drawing/2014/main" id="{0CA78EF8-ED6E-45F1-A49B-6DD19E31D48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8">
              <a:extLst>
                <a:ext uri="{FF2B5EF4-FFF2-40B4-BE49-F238E27FC236}">
                  <a16:creationId xmlns:a16="http://schemas.microsoft.com/office/drawing/2014/main" id="{A57AD615-01C2-47B5-A0EB-A98FAB2420F2}"/>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9">
              <a:extLst>
                <a:ext uri="{FF2B5EF4-FFF2-40B4-BE49-F238E27FC236}">
                  <a16:creationId xmlns:a16="http://schemas.microsoft.com/office/drawing/2014/main" id="{55F52E64-BCB6-450A-A3B9-C5856F86FD4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50">
              <a:extLst>
                <a:ext uri="{FF2B5EF4-FFF2-40B4-BE49-F238E27FC236}">
                  <a16:creationId xmlns:a16="http://schemas.microsoft.com/office/drawing/2014/main" id="{FE8DED9C-BC2F-4E90-AF3B-4FF92BFBEA41}"/>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51">
              <a:extLst>
                <a:ext uri="{FF2B5EF4-FFF2-40B4-BE49-F238E27FC236}">
                  <a16:creationId xmlns:a16="http://schemas.microsoft.com/office/drawing/2014/main" id="{DFAC6AEA-F0C8-49D8-8D23-8F1ABED54046}"/>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52">
              <a:extLst>
                <a:ext uri="{FF2B5EF4-FFF2-40B4-BE49-F238E27FC236}">
                  <a16:creationId xmlns:a16="http://schemas.microsoft.com/office/drawing/2014/main" id="{94784C7C-B8A9-41FB-B6DD-07C0D21FE92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53">
              <a:extLst>
                <a:ext uri="{FF2B5EF4-FFF2-40B4-BE49-F238E27FC236}">
                  <a16:creationId xmlns:a16="http://schemas.microsoft.com/office/drawing/2014/main" id="{DD3A09B1-9740-4B7F-ADCB-6967BBD872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54">
              <a:extLst>
                <a:ext uri="{FF2B5EF4-FFF2-40B4-BE49-F238E27FC236}">
                  <a16:creationId xmlns:a16="http://schemas.microsoft.com/office/drawing/2014/main" id="{5D76697D-E67D-4DBE-9B4E-C9C6303D13DE}"/>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55">
              <a:extLst>
                <a:ext uri="{FF2B5EF4-FFF2-40B4-BE49-F238E27FC236}">
                  <a16:creationId xmlns:a16="http://schemas.microsoft.com/office/drawing/2014/main" id="{3D6D6FE0-1DC5-4D12-9C4D-F201F793ACD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56">
              <a:extLst>
                <a:ext uri="{FF2B5EF4-FFF2-40B4-BE49-F238E27FC236}">
                  <a16:creationId xmlns:a16="http://schemas.microsoft.com/office/drawing/2014/main" id="{F97BE177-7241-4BB5-95E3-C738C0DEA200}"/>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7">
              <a:extLst>
                <a:ext uri="{FF2B5EF4-FFF2-40B4-BE49-F238E27FC236}">
                  <a16:creationId xmlns:a16="http://schemas.microsoft.com/office/drawing/2014/main" id="{B312547D-8055-4202-B3C2-8163B48F6E2B}"/>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8">
              <a:extLst>
                <a:ext uri="{FF2B5EF4-FFF2-40B4-BE49-F238E27FC236}">
                  <a16:creationId xmlns:a16="http://schemas.microsoft.com/office/drawing/2014/main" id="{C48F8059-7D4B-4B04-8A12-C162D91D5DF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9">
              <a:extLst>
                <a:ext uri="{FF2B5EF4-FFF2-40B4-BE49-F238E27FC236}">
                  <a16:creationId xmlns:a16="http://schemas.microsoft.com/office/drawing/2014/main" id="{E26410F2-EB45-4288-9F0D-893860511F95}"/>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60">
              <a:extLst>
                <a:ext uri="{FF2B5EF4-FFF2-40B4-BE49-F238E27FC236}">
                  <a16:creationId xmlns:a16="http://schemas.microsoft.com/office/drawing/2014/main" id="{6C0E53F1-9B8F-4865-85ED-193C56960D7E}"/>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61">
              <a:extLst>
                <a:ext uri="{FF2B5EF4-FFF2-40B4-BE49-F238E27FC236}">
                  <a16:creationId xmlns:a16="http://schemas.microsoft.com/office/drawing/2014/main" id="{59D3D0CD-1B8D-4C2B-8D0A-D68187B7D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62">
              <a:extLst>
                <a:ext uri="{FF2B5EF4-FFF2-40B4-BE49-F238E27FC236}">
                  <a16:creationId xmlns:a16="http://schemas.microsoft.com/office/drawing/2014/main" id="{0A819554-1D18-455B-B0DB-80E67DC04F6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0589256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4903986" cy="6857998"/>
          </a:xfrm>
          <a:solidFill>
            <a:schemeClr val="bg1">
              <a:lumMod val="85000"/>
            </a:schemeClr>
          </a:solidFill>
        </p:spPr>
        <p:txBody>
          <a:bodyPr lIns="360000" tIns="360000" rIns="720000" bIns="360000">
            <a:normAutofit/>
          </a:bodyPr>
          <a:lstStyle>
            <a:lvl1pPr algn="r">
              <a:defRPr lang="en-AU" noProof="0"/>
            </a:lvl1pPr>
          </a:lstStyle>
          <a:p>
            <a:r>
              <a:rPr lang="en-US" noProof="0"/>
              <a:t>Click icon to add picture</a:t>
            </a: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26" name="Subtitle 25">
            <a:extLst>
              <a:ext uri="{FF2B5EF4-FFF2-40B4-BE49-F238E27FC236}">
                <a16:creationId xmlns:a16="http://schemas.microsoft.com/office/drawing/2014/main" id="{6EEB2435-9CCC-4FE5-8E11-8FE65430F000}"/>
              </a:ext>
            </a:extLst>
          </p:cNvPr>
          <p:cNvSpPr>
            <a:spLocks noGrp="1"/>
          </p:cNvSpPr>
          <p:nvPr>
            <p:ph type="subTitle" idx="1" hasCustomPrompt="1"/>
          </p:nvPr>
        </p:nvSpPr>
        <p:spPr>
          <a:xfrm>
            <a:off x="3069170" y="0"/>
            <a:ext cx="6084357" cy="6879660"/>
          </a:xfrm>
          <a:custGeom>
            <a:avLst/>
            <a:gdLst>
              <a:gd name="connsiteX0" fmla="*/ 1684339 w 6084357"/>
              <a:gd name="connsiteY0" fmla="*/ 0 h 6879660"/>
              <a:gd name="connsiteX1" fmla="*/ 6084357 w 6084357"/>
              <a:gd name="connsiteY1" fmla="*/ 0 h 6879660"/>
              <a:gd name="connsiteX2" fmla="*/ 6084357 w 6084357"/>
              <a:gd name="connsiteY2" fmla="*/ 6879660 h 6879660"/>
              <a:gd name="connsiteX3" fmla="*/ 1684339 w 6084357"/>
              <a:gd name="connsiteY3" fmla="*/ 6879660 h 6879660"/>
              <a:gd name="connsiteX4" fmla="*/ 0 w 6084357"/>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357" h="6879660">
                <a:moveTo>
                  <a:pt x="1684339" y="0"/>
                </a:moveTo>
                <a:lnTo>
                  <a:pt x="6084357" y="0"/>
                </a:lnTo>
                <a:lnTo>
                  <a:pt x="6084357" y="6879660"/>
                </a:lnTo>
                <a:lnTo>
                  <a:pt x="1684339" y="6879660"/>
                </a:lnTo>
                <a:lnTo>
                  <a:pt x="0" y="6437231"/>
                </a:lnTo>
                <a:close/>
              </a:path>
            </a:pathLst>
          </a:custGeom>
          <a:solidFill>
            <a:schemeClr val="tx2"/>
          </a:solidFill>
        </p:spPr>
        <p:txBody>
          <a:bodyPr wrap="square" lIns="2304000" tIns="4896000" rIns="720000" bIns="18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FBE6FF9F-348C-4F36-8E74-D55D83E5B025}"/>
              </a:ext>
            </a:extLst>
          </p:cNvPr>
          <p:cNvSpPr>
            <a:spLocks noGrp="1"/>
          </p:cNvSpPr>
          <p:nvPr>
            <p:ph type="title" hasCustomPrompt="1"/>
          </p:nvPr>
        </p:nvSpPr>
        <p:spPr>
          <a:xfrm>
            <a:off x="5299200" y="2656800"/>
            <a:ext cx="3258090" cy="1787850"/>
          </a:xfrm>
        </p:spPr>
        <p:txBody>
          <a:bodyPr tIns="90000" bIns="90000" anchor="t"/>
          <a:lstStyle>
            <a:lvl1pPr marL="0" marR="0" indent="0" algn="l" defTabSz="914354" rtl="0" eaLnBrk="1" fontAlgn="auto" latinLnBrk="0" hangingPunct="1">
              <a:lnSpc>
                <a:spcPct val="100000"/>
              </a:lnSpc>
              <a:spcBef>
                <a:spcPts val="600"/>
              </a:spcBef>
              <a:spcAft>
                <a:spcPts val="1200"/>
              </a:spcAft>
              <a:buClrTx/>
              <a:buSzTx/>
              <a:buFontTx/>
              <a:buNone/>
              <a:tabLst/>
              <a:defRPr sz="3800">
                <a:solidFill>
                  <a:schemeClr val="bg2"/>
                </a:solidFill>
              </a:defRPr>
            </a:lvl1pPr>
          </a:lstStyle>
          <a:p>
            <a:pPr marL="0" marR="0" lvl="0" indent="0" algn="l" defTabSz="914354" rtl="0" eaLnBrk="1" fontAlgn="auto" latinLnBrk="0" hangingPunct="1">
              <a:lnSpc>
                <a:spcPct val="90000"/>
              </a:lnSpc>
              <a:spcBef>
                <a:spcPct val="0"/>
              </a:spcBef>
              <a:spcAft>
                <a:spcPts val="0"/>
              </a:spcAft>
              <a:buClrTx/>
              <a:buSzTx/>
              <a:buFontTx/>
              <a:buNone/>
              <a:tabLst/>
              <a:defRPr/>
            </a:pPr>
            <a:r>
              <a:rPr lang="en-AU" noProof="0" dirty="0"/>
              <a:t>Click to add Divider slide title</a:t>
            </a:r>
            <a:endParaRPr lang="en-AU" dirty="0"/>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375048" y="5394944"/>
            <a:ext cx="2086868"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3611168" y="0"/>
            <a:ext cx="554235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dirty="0"/>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3197229" y="1167586"/>
            <a:ext cx="3412331"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455441"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 name="Logo" descr="The University of Melbourne logo">
            <a:extLst>
              <a:ext uri="{FF2B5EF4-FFF2-40B4-BE49-F238E27FC236}">
                <a16:creationId xmlns:a16="http://schemas.microsoft.com/office/drawing/2014/main" id="{B7B6EA53-04A3-48B6-AB9E-AE88845B6A18}"/>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4345338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67" name="Background picture">
            <a:extLst>
              <a:ext uri="{FF2B5EF4-FFF2-40B4-BE49-F238E27FC236}">
                <a16:creationId xmlns:a16="http://schemas.microsoft.com/office/drawing/2014/main" id="{ED45A0A4-174E-49D1-AFFA-8BAA5D9DAA82}"/>
              </a:ext>
            </a:extLst>
          </p:cNvPr>
          <p:cNvSpPr/>
          <p:nvPr userDrawn="1"/>
        </p:nvSpPr>
        <p:spPr>
          <a:xfrm>
            <a:off x="0" y="-1"/>
            <a:ext cx="9153002"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2" name="Title 1">
            <a:extLst>
              <a:ext uri="{FF2B5EF4-FFF2-40B4-BE49-F238E27FC236}">
                <a16:creationId xmlns:a16="http://schemas.microsoft.com/office/drawing/2014/main" id="{A9ED5172-1753-4AD4-A614-0EFDF259A6DD}"/>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71" name="Text Placeholder 140">
            <a:extLst>
              <a:ext uri="{FF2B5EF4-FFF2-40B4-BE49-F238E27FC236}">
                <a16:creationId xmlns:a16="http://schemas.microsoft.com/office/drawing/2014/main" id="{1D0C5B8E-9987-4DD1-A424-38B5EB8B98E6}"/>
              </a:ext>
            </a:extLst>
          </p:cNvPr>
          <p:cNvSpPr>
            <a:spLocks noGrp="1"/>
          </p:cNvSpPr>
          <p:nvPr>
            <p:ph type="body" sz="quarter" idx="19"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4" name="Picture Placeholder 193">
            <a:extLst>
              <a:ext uri="{FF2B5EF4-FFF2-40B4-BE49-F238E27FC236}">
                <a16:creationId xmlns:a16="http://schemas.microsoft.com/office/drawing/2014/main" id="{377C17A3-B515-4A5D-8E36-2ADFC9B9D427}"/>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0" name="Text Placeholder 135">
            <a:extLst>
              <a:ext uri="{FF2B5EF4-FFF2-40B4-BE49-F238E27FC236}">
                <a16:creationId xmlns:a16="http://schemas.microsoft.com/office/drawing/2014/main" id="{39EEEB41-070B-4D49-8171-7FAFC7D938AF}"/>
              </a:ext>
            </a:extLst>
          </p:cNvPr>
          <p:cNvSpPr>
            <a:spLocks noGrp="1"/>
          </p:cNvSpPr>
          <p:nvPr>
            <p:ph type="body" sz="quarter" idx="18"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80" name="Logo" descr="The University of Melbourne logo">
            <a:extLst>
              <a:ext uri="{FF2B5EF4-FFF2-40B4-BE49-F238E27FC236}">
                <a16:creationId xmlns:a16="http://schemas.microsoft.com/office/drawing/2014/main" id="{37897F24-DF87-4E8C-B6E6-84ACE89698D4}"/>
              </a:ext>
            </a:extLst>
          </p:cNvPr>
          <p:cNvGrpSpPr>
            <a:grpSpLocks noChangeAspect="1"/>
          </p:cNvGrpSpPr>
          <p:nvPr userDrawn="1"/>
        </p:nvGrpSpPr>
        <p:grpSpPr bwMode="auto">
          <a:xfrm>
            <a:off x="421066" y="453777"/>
            <a:ext cx="1662286" cy="1666547"/>
            <a:chOff x="2864" y="1181"/>
            <a:chExt cx="1952" cy="1957"/>
          </a:xfrm>
        </p:grpSpPr>
        <p:sp>
          <p:nvSpPr>
            <p:cNvPr id="81" name="AutoShape 3">
              <a:extLst>
                <a:ext uri="{FF2B5EF4-FFF2-40B4-BE49-F238E27FC236}">
                  <a16:creationId xmlns:a16="http://schemas.microsoft.com/office/drawing/2014/main" id="{C3489EAF-F8D9-4809-8ED8-CA8FC381617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E188D0CE-6AD7-4ED5-84C7-F8441A63FCB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8B32A4EB-35BB-41CF-AEE9-23374677DA8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34350D2F-D10C-448A-84B4-0C2AAAF1551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87442180-3B44-4131-A01F-50CDB6873C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9">
              <a:extLst>
                <a:ext uri="{FF2B5EF4-FFF2-40B4-BE49-F238E27FC236}">
                  <a16:creationId xmlns:a16="http://schemas.microsoft.com/office/drawing/2014/main" id="{92E27D8F-E45D-424E-B690-E9D6FDD20738}"/>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10">
              <a:extLst>
                <a:ext uri="{FF2B5EF4-FFF2-40B4-BE49-F238E27FC236}">
                  <a16:creationId xmlns:a16="http://schemas.microsoft.com/office/drawing/2014/main" id="{CE2282AC-63FC-4968-9EE5-3854BECCC5BC}"/>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1">
              <a:extLst>
                <a:ext uri="{FF2B5EF4-FFF2-40B4-BE49-F238E27FC236}">
                  <a16:creationId xmlns:a16="http://schemas.microsoft.com/office/drawing/2014/main" id="{9614E605-56C7-4203-88F7-A249DD372F5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2">
              <a:extLst>
                <a:ext uri="{FF2B5EF4-FFF2-40B4-BE49-F238E27FC236}">
                  <a16:creationId xmlns:a16="http://schemas.microsoft.com/office/drawing/2014/main" id="{1435CB18-F431-488B-8432-F0E31B702F5B}"/>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3">
              <a:extLst>
                <a:ext uri="{FF2B5EF4-FFF2-40B4-BE49-F238E27FC236}">
                  <a16:creationId xmlns:a16="http://schemas.microsoft.com/office/drawing/2014/main" id="{F4CED4D6-709F-485D-BF96-D587F46124C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4">
              <a:extLst>
                <a:ext uri="{FF2B5EF4-FFF2-40B4-BE49-F238E27FC236}">
                  <a16:creationId xmlns:a16="http://schemas.microsoft.com/office/drawing/2014/main" id="{960C9BFD-13B6-462B-A28C-D59B3AE96110}"/>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5">
              <a:extLst>
                <a:ext uri="{FF2B5EF4-FFF2-40B4-BE49-F238E27FC236}">
                  <a16:creationId xmlns:a16="http://schemas.microsoft.com/office/drawing/2014/main" id="{38E33990-C726-43C6-AAE9-3042C6086C4A}"/>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6">
              <a:extLst>
                <a:ext uri="{FF2B5EF4-FFF2-40B4-BE49-F238E27FC236}">
                  <a16:creationId xmlns:a16="http://schemas.microsoft.com/office/drawing/2014/main" id="{28AD98D8-8750-428F-AEDB-9E3B072B042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7">
              <a:extLst>
                <a:ext uri="{FF2B5EF4-FFF2-40B4-BE49-F238E27FC236}">
                  <a16:creationId xmlns:a16="http://schemas.microsoft.com/office/drawing/2014/main" id="{65DFD512-B7BC-4460-98F2-580FE2DEBA8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8">
              <a:extLst>
                <a:ext uri="{FF2B5EF4-FFF2-40B4-BE49-F238E27FC236}">
                  <a16:creationId xmlns:a16="http://schemas.microsoft.com/office/drawing/2014/main" id="{816B12A3-B6E3-4C94-A503-F805AFA52EE1}"/>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9">
              <a:extLst>
                <a:ext uri="{FF2B5EF4-FFF2-40B4-BE49-F238E27FC236}">
                  <a16:creationId xmlns:a16="http://schemas.microsoft.com/office/drawing/2014/main" id="{52E838E1-95FA-4863-A612-5CD074D83507}"/>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20">
              <a:extLst>
                <a:ext uri="{FF2B5EF4-FFF2-40B4-BE49-F238E27FC236}">
                  <a16:creationId xmlns:a16="http://schemas.microsoft.com/office/drawing/2014/main" id="{3757F951-EC8B-4808-89A7-F72EE6B318D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Rectangle 21">
              <a:extLst>
                <a:ext uri="{FF2B5EF4-FFF2-40B4-BE49-F238E27FC236}">
                  <a16:creationId xmlns:a16="http://schemas.microsoft.com/office/drawing/2014/main" id="{1455BC2A-95E3-4B3A-B766-F9B3448544AF}"/>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Freeform 22">
              <a:extLst>
                <a:ext uri="{FF2B5EF4-FFF2-40B4-BE49-F238E27FC236}">
                  <a16:creationId xmlns:a16="http://schemas.microsoft.com/office/drawing/2014/main" id="{AE15192B-445F-460F-85D4-DE1D65481BCC}"/>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3">
              <a:extLst>
                <a:ext uri="{FF2B5EF4-FFF2-40B4-BE49-F238E27FC236}">
                  <a16:creationId xmlns:a16="http://schemas.microsoft.com/office/drawing/2014/main" id="{02FC4BA9-60CC-4EA7-9E2C-A5781AF9ED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4">
              <a:extLst>
                <a:ext uri="{FF2B5EF4-FFF2-40B4-BE49-F238E27FC236}">
                  <a16:creationId xmlns:a16="http://schemas.microsoft.com/office/drawing/2014/main" id="{F867C6F2-77CB-454F-AD03-4AF6BCD3183E}"/>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5">
              <a:extLst>
                <a:ext uri="{FF2B5EF4-FFF2-40B4-BE49-F238E27FC236}">
                  <a16:creationId xmlns:a16="http://schemas.microsoft.com/office/drawing/2014/main" id="{45C184A9-C9A7-4BE9-B8AA-670D53F495D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6">
              <a:extLst>
                <a:ext uri="{FF2B5EF4-FFF2-40B4-BE49-F238E27FC236}">
                  <a16:creationId xmlns:a16="http://schemas.microsoft.com/office/drawing/2014/main" id="{639F1355-F9BF-4E35-ACCA-3CF569604CF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7">
              <a:extLst>
                <a:ext uri="{FF2B5EF4-FFF2-40B4-BE49-F238E27FC236}">
                  <a16:creationId xmlns:a16="http://schemas.microsoft.com/office/drawing/2014/main" id="{0BB969C3-B2B2-4A95-9E0D-147BDC6AB6B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8">
              <a:extLst>
                <a:ext uri="{FF2B5EF4-FFF2-40B4-BE49-F238E27FC236}">
                  <a16:creationId xmlns:a16="http://schemas.microsoft.com/office/drawing/2014/main" id="{57AB5BEA-00D2-4949-A82F-228D2DF5D69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9">
              <a:extLst>
                <a:ext uri="{FF2B5EF4-FFF2-40B4-BE49-F238E27FC236}">
                  <a16:creationId xmlns:a16="http://schemas.microsoft.com/office/drawing/2014/main" id="{55839B15-6AD5-4624-97BA-D5F76E026A8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30">
              <a:extLst>
                <a:ext uri="{FF2B5EF4-FFF2-40B4-BE49-F238E27FC236}">
                  <a16:creationId xmlns:a16="http://schemas.microsoft.com/office/drawing/2014/main" id="{F1AECCAA-F917-4046-A275-45746EE1480A}"/>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1">
              <a:extLst>
                <a:ext uri="{FF2B5EF4-FFF2-40B4-BE49-F238E27FC236}">
                  <a16:creationId xmlns:a16="http://schemas.microsoft.com/office/drawing/2014/main" id="{EFC2605C-AC3F-4985-9EAA-9D07535AD8DB}"/>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2">
              <a:extLst>
                <a:ext uri="{FF2B5EF4-FFF2-40B4-BE49-F238E27FC236}">
                  <a16:creationId xmlns:a16="http://schemas.microsoft.com/office/drawing/2014/main" id="{DD2FD06C-F665-400C-A2DA-05B4080530DE}"/>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4">
              <a:extLst>
                <a:ext uri="{FF2B5EF4-FFF2-40B4-BE49-F238E27FC236}">
                  <a16:creationId xmlns:a16="http://schemas.microsoft.com/office/drawing/2014/main" id="{F9D84D94-901A-4825-AE62-4D5E6B758BA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5">
              <a:extLst>
                <a:ext uri="{FF2B5EF4-FFF2-40B4-BE49-F238E27FC236}">
                  <a16:creationId xmlns:a16="http://schemas.microsoft.com/office/drawing/2014/main" id="{E697AA8F-F3A2-4AA2-82F7-C12FDEB951C7}"/>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6">
              <a:extLst>
                <a:ext uri="{FF2B5EF4-FFF2-40B4-BE49-F238E27FC236}">
                  <a16:creationId xmlns:a16="http://schemas.microsoft.com/office/drawing/2014/main" id="{6663BAD3-DE57-4E7D-8928-8A3D29359169}"/>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7">
              <a:extLst>
                <a:ext uri="{FF2B5EF4-FFF2-40B4-BE49-F238E27FC236}">
                  <a16:creationId xmlns:a16="http://schemas.microsoft.com/office/drawing/2014/main" id="{588E81B4-B58F-4FB1-BD66-9303C62B0626}"/>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8">
              <a:extLst>
                <a:ext uri="{FF2B5EF4-FFF2-40B4-BE49-F238E27FC236}">
                  <a16:creationId xmlns:a16="http://schemas.microsoft.com/office/drawing/2014/main" id="{A594E9CB-B4F5-4674-B6D8-8EA0AEB5AF24}"/>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9">
              <a:extLst>
                <a:ext uri="{FF2B5EF4-FFF2-40B4-BE49-F238E27FC236}">
                  <a16:creationId xmlns:a16="http://schemas.microsoft.com/office/drawing/2014/main" id="{E9EE944B-2537-4E86-BB79-01B08A98BD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40">
              <a:extLst>
                <a:ext uri="{FF2B5EF4-FFF2-40B4-BE49-F238E27FC236}">
                  <a16:creationId xmlns:a16="http://schemas.microsoft.com/office/drawing/2014/main" id="{37F641CA-A99B-4BD2-A7F3-C62EB5FA53E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1">
              <a:extLst>
                <a:ext uri="{FF2B5EF4-FFF2-40B4-BE49-F238E27FC236}">
                  <a16:creationId xmlns:a16="http://schemas.microsoft.com/office/drawing/2014/main" id="{3F7E6118-0496-4290-AA76-92DD7696A7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2">
              <a:extLst>
                <a:ext uri="{FF2B5EF4-FFF2-40B4-BE49-F238E27FC236}">
                  <a16:creationId xmlns:a16="http://schemas.microsoft.com/office/drawing/2014/main" id="{CDEB2522-C9F4-45AB-B832-03D7C279076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3">
              <a:extLst>
                <a:ext uri="{FF2B5EF4-FFF2-40B4-BE49-F238E27FC236}">
                  <a16:creationId xmlns:a16="http://schemas.microsoft.com/office/drawing/2014/main" id="{057DAF99-B071-4689-AE85-49CF17FFE86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4">
              <a:extLst>
                <a:ext uri="{FF2B5EF4-FFF2-40B4-BE49-F238E27FC236}">
                  <a16:creationId xmlns:a16="http://schemas.microsoft.com/office/drawing/2014/main" id="{2AD55BEA-5647-4233-8812-D97172F30DB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5">
              <a:extLst>
                <a:ext uri="{FF2B5EF4-FFF2-40B4-BE49-F238E27FC236}">
                  <a16:creationId xmlns:a16="http://schemas.microsoft.com/office/drawing/2014/main" id="{B7A2A249-84E7-4314-BA61-DBCDCB58DA85}"/>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6">
              <a:extLst>
                <a:ext uri="{FF2B5EF4-FFF2-40B4-BE49-F238E27FC236}">
                  <a16:creationId xmlns:a16="http://schemas.microsoft.com/office/drawing/2014/main" id="{080CB9C7-879F-4C5F-B900-E42905A1A8E0}"/>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7">
              <a:extLst>
                <a:ext uri="{FF2B5EF4-FFF2-40B4-BE49-F238E27FC236}">
                  <a16:creationId xmlns:a16="http://schemas.microsoft.com/office/drawing/2014/main" id="{85D5ED3B-6B44-4242-8789-CFAE1432934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8">
              <a:extLst>
                <a:ext uri="{FF2B5EF4-FFF2-40B4-BE49-F238E27FC236}">
                  <a16:creationId xmlns:a16="http://schemas.microsoft.com/office/drawing/2014/main" id="{44123FC8-6160-45EE-9F87-6181F127D526}"/>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9">
              <a:extLst>
                <a:ext uri="{FF2B5EF4-FFF2-40B4-BE49-F238E27FC236}">
                  <a16:creationId xmlns:a16="http://schemas.microsoft.com/office/drawing/2014/main" id="{8E63F81C-B7AD-447D-82E2-F6A801B1ABF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50">
              <a:extLst>
                <a:ext uri="{FF2B5EF4-FFF2-40B4-BE49-F238E27FC236}">
                  <a16:creationId xmlns:a16="http://schemas.microsoft.com/office/drawing/2014/main" id="{1B215EF7-12A0-4E3D-B169-EC7F61B8CCA0}"/>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1">
              <a:extLst>
                <a:ext uri="{FF2B5EF4-FFF2-40B4-BE49-F238E27FC236}">
                  <a16:creationId xmlns:a16="http://schemas.microsoft.com/office/drawing/2014/main" id="{1AB5A98F-EEF6-4431-A296-5210F55AF861}"/>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2">
              <a:extLst>
                <a:ext uri="{FF2B5EF4-FFF2-40B4-BE49-F238E27FC236}">
                  <a16:creationId xmlns:a16="http://schemas.microsoft.com/office/drawing/2014/main" id="{AE991A24-3E0D-4D0F-B18B-E90EACF85DD6}"/>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3">
              <a:extLst>
                <a:ext uri="{FF2B5EF4-FFF2-40B4-BE49-F238E27FC236}">
                  <a16:creationId xmlns:a16="http://schemas.microsoft.com/office/drawing/2014/main" id="{917F8D29-F091-40D7-83CB-7973CF99E4A3}"/>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4">
              <a:extLst>
                <a:ext uri="{FF2B5EF4-FFF2-40B4-BE49-F238E27FC236}">
                  <a16:creationId xmlns:a16="http://schemas.microsoft.com/office/drawing/2014/main" id="{8B994471-93F7-4139-8030-677E01D4D22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5">
              <a:extLst>
                <a:ext uri="{FF2B5EF4-FFF2-40B4-BE49-F238E27FC236}">
                  <a16:creationId xmlns:a16="http://schemas.microsoft.com/office/drawing/2014/main" id="{05E330A0-5581-4F4F-A039-823CBB4C2500}"/>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6">
              <a:extLst>
                <a:ext uri="{FF2B5EF4-FFF2-40B4-BE49-F238E27FC236}">
                  <a16:creationId xmlns:a16="http://schemas.microsoft.com/office/drawing/2014/main" id="{E73C40F5-7283-4E3D-A087-181455AA593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7">
              <a:extLst>
                <a:ext uri="{FF2B5EF4-FFF2-40B4-BE49-F238E27FC236}">
                  <a16:creationId xmlns:a16="http://schemas.microsoft.com/office/drawing/2014/main" id="{64EEF324-5B97-42E0-8919-10228AFBF006}"/>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8">
              <a:extLst>
                <a:ext uri="{FF2B5EF4-FFF2-40B4-BE49-F238E27FC236}">
                  <a16:creationId xmlns:a16="http://schemas.microsoft.com/office/drawing/2014/main" id="{F2CA6A11-D1E3-4E3C-8A26-2E66CE9229A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9">
              <a:extLst>
                <a:ext uri="{FF2B5EF4-FFF2-40B4-BE49-F238E27FC236}">
                  <a16:creationId xmlns:a16="http://schemas.microsoft.com/office/drawing/2014/main" id="{478F9720-5495-467D-974F-AB6027FFB180}"/>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60">
              <a:extLst>
                <a:ext uri="{FF2B5EF4-FFF2-40B4-BE49-F238E27FC236}">
                  <a16:creationId xmlns:a16="http://schemas.microsoft.com/office/drawing/2014/main" id="{F57D5781-C76E-4D29-8622-D9AEF8EBA2F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1">
              <a:extLst>
                <a:ext uri="{FF2B5EF4-FFF2-40B4-BE49-F238E27FC236}">
                  <a16:creationId xmlns:a16="http://schemas.microsoft.com/office/drawing/2014/main" id="{84BDD055-1F96-4693-89A0-C50330B04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2">
              <a:extLst>
                <a:ext uri="{FF2B5EF4-FFF2-40B4-BE49-F238E27FC236}">
                  <a16:creationId xmlns:a16="http://schemas.microsoft.com/office/drawing/2014/main" id="{C96029DA-312F-4980-9972-EFCDC3310E5A}"/>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4281954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68CC472-DAD0-430B-85AC-71A0179A9C57}"/>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64855" y="4100400"/>
            <a:ext cx="4499468"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464855"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545247"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8" name="Picture Placeholder 127">
            <a:extLst>
              <a:ext uri="{FF2B5EF4-FFF2-40B4-BE49-F238E27FC236}">
                <a16:creationId xmlns:a16="http://schemas.microsoft.com/office/drawing/2014/main" id="{31FF7547-DB01-4846-AA48-477E9E9AD829}"/>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no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grpSp>
        <p:nvGrpSpPr>
          <p:cNvPr id="66" name="Logo" descr="The University of Melbourne logo">
            <a:extLst>
              <a:ext uri="{FF2B5EF4-FFF2-40B4-BE49-F238E27FC236}">
                <a16:creationId xmlns:a16="http://schemas.microsoft.com/office/drawing/2014/main" id="{704F5866-81AF-49E6-B4EB-DD6D2560FEC3}"/>
              </a:ext>
            </a:extLst>
          </p:cNvPr>
          <p:cNvGrpSpPr>
            <a:grpSpLocks noChangeAspect="1"/>
          </p:cNvGrpSpPr>
          <p:nvPr userDrawn="1"/>
        </p:nvGrpSpPr>
        <p:grpSpPr bwMode="auto">
          <a:xfrm>
            <a:off x="607255" y="616633"/>
            <a:ext cx="1256780" cy="1260000"/>
            <a:chOff x="2864" y="1181"/>
            <a:chExt cx="1952" cy="1957"/>
          </a:xfrm>
        </p:grpSpPr>
        <p:sp>
          <p:nvSpPr>
            <p:cNvPr id="69" name="AutoShape 3">
              <a:extLst>
                <a:ext uri="{FF2B5EF4-FFF2-40B4-BE49-F238E27FC236}">
                  <a16:creationId xmlns:a16="http://schemas.microsoft.com/office/drawing/2014/main" id="{00867E46-1BF5-442D-A0A5-F8E783CBEF7C}"/>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0" name="Rectangle 5">
              <a:extLst>
                <a:ext uri="{FF2B5EF4-FFF2-40B4-BE49-F238E27FC236}">
                  <a16:creationId xmlns:a16="http://schemas.microsoft.com/office/drawing/2014/main" id="{E992B825-3444-4976-BADD-449241902E4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2" name="Freeform 6">
              <a:extLst>
                <a:ext uri="{FF2B5EF4-FFF2-40B4-BE49-F238E27FC236}">
                  <a16:creationId xmlns:a16="http://schemas.microsoft.com/office/drawing/2014/main" id="{B7A36325-C8C8-43D7-8F3C-B7ADCF806F74}"/>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Freeform 7">
              <a:extLst>
                <a:ext uri="{FF2B5EF4-FFF2-40B4-BE49-F238E27FC236}">
                  <a16:creationId xmlns:a16="http://schemas.microsoft.com/office/drawing/2014/main" id="{02EBE5C1-67B0-4021-A4D6-F36C1E207602}"/>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Freeform 8">
              <a:extLst>
                <a:ext uri="{FF2B5EF4-FFF2-40B4-BE49-F238E27FC236}">
                  <a16:creationId xmlns:a16="http://schemas.microsoft.com/office/drawing/2014/main" id="{3AC9CC64-EED2-41B1-9D70-62F468B5EFEB}"/>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5" name="Freeform 9">
              <a:extLst>
                <a:ext uri="{FF2B5EF4-FFF2-40B4-BE49-F238E27FC236}">
                  <a16:creationId xmlns:a16="http://schemas.microsoft.com/office/drawing/2014/main" id="{2C369124-A4C6-43AF-BEE0-D0484F771B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10">
              <a:extLst>
                <a:ext uri="{FF2B5EF4-FFF2-40B4-BE49-F238E27FC236}">
                  <a16:creationId xmlns:a16="http://schemas.microsoft.com/office/drawing/2014/main" id="{DA2B60C1-4D9C-4921-A53E-CB741140BAC5}"/>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11">
              <a:extLst>
                <a:ext uri="{FF2B5EF4-FFF2-40B4-BE49-F238E27FC236}">
                  <a16:creationId xmlns:a16="http://schemas.microsoft.com/office/drawing/2014/main" id="{516687D2-F9EB-40A6-8C33-4628B952AAAD}"/>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12">
              <a:extLst>
                <a:ext uri="{FF2B5EF4-FFF2-40B4-BE49-F238E27FC236}">
                  <a16:creationId xmlns:a16="http://schemas.microsoft.com/office/drawing/2014/main" id="{1F98E951-E4F5-4244-A392-06F4C5CBE3E6}"/>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13">
              <a:extLst>
                <a:ext uri="{FF2B5EF4-FFF2-40B4-BE49-F238E27FC236}">
                  <a16:creationId xmlns:a16="http://schemas.microsoft.com/office/drawing/2014/main" id="{D73B3FAF-1360-400B-A34D-DE7FA61DA50F}"/>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4">
              <a:extLst>
                <a:ext uri="{FF2B5EF4-FFF2-40B4-BE49-F238E27FC236}">
                  <a16:creationId xmlns:a16="http://schemas.microsoft.com/office/drawing/2014/main" id="{0E3E0443-559E-40A4-AC83-B7C7B46D6201}"/>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5">
              <a:extLst>
                <a:ext uri="{FF2B5EF4-FFF2-40B4-BE49-F238E27FC236}">
                  <a16:creationId xmlns:a16="http://schemas.microsoft.com/office/drawing/2014/main" id="{3B6D64C0-503A-4A3E-8856-A2D00080CB29}"/>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6">
              <a:extLst>
                <a:ext uri="{FF2B5EF4-FFF2-40B4-BE49-F238E27FC236}">
                  <a16:creationId xmlns:a16="http://schemas.microsoft.com/office/drawing/2014/main" id="{344E608E-FA53-4EE6-8B32-A176787AD1C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7">
              <a:extLst>
                <a:ext uri="{FF2B5EF4-FFF2-40B4-BE49-F238E27FC236}">
                  <a16:creationId xmlns:a16="http://schemas.microsoft.com/office/drawing/2014/main" id="{82E59E1A-FE23-4484-A602-50A63C2BB83B}"/>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8">
              <a:extLst>
                <a:ext uri="{FF2B5EF4-FFF2-40B4-BE49-F238E27FC236}">
                  <a16:creationId xmlns:a16="http://schemas.microsoft.com/office/drawing/2014/main" id="{AB8B48A5-027C-4C8C-B2BA-66106412CDD3}"/>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9">
              <a:extLst>
                <a:ext uri="{FF2B5EF4-FFF2-40B4-BE49-F238E27FC236}">
                  <a16:creationId xmlns:a16="http://schemas.microsoft.com/office/drawing/2014/main" id="{18367D32-5FB5-44FE-BF95-D094631A272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20">
              <a:extLst>
                <a:ext uri="{FF2B5EF4-FFF2-40B4-BE49-F238E27FC236}">
                  <a16:creationId xmlns:a16="http://schemas.microsoft.com/office/drawing/2014/main" id="{EFD63C50-7B28-4BB5-96CD-4FC0FA7C440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Rectangle 21">
              <a:extLst>
                <a:ext uri="{FF2B5EF4-FFF2-40B4-BE49-F238E27FC236}">
                  <a16:creationId xmlns:a16="http://schemas.microsoft.com/office/drawing/2014/main" id="{0CFDB50E-769E-4CC4-959A-767A1BD5C6D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22">
              <a:extLst>
                <a:ext uri="{FF2B5EF4-FFF2-40B4-BE49-F238E27FC236}">
                  <a16:creationId xmlns:a16="http://schemas.microsoft.com/office/drawing/2014/main" id="{B25B96F8-0F1A-443B-A745-968636FB76F9}"/>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23">
              <a:extLst>
                <a:ext uri="{FF2B5EF4-FFF2-40B4-BE49-F238E27FC236}">
                  <a16:creationId xmlns:a16="http://schemas.microsoft.com/office/drawing/2014/main" id="{B3CE29F3-B1CB-4E2E-8D44-BD05F8C9E45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4">
              <a:extLst>
                <a:ext uri="{FF2B5EF4-FFF2-40B4-BE49-F238E27FC236}">
                  <a16:creationId xmlns:a16="http://schemas.microsoft.com/office/drawing/2014/main" id="{5F2BD262-D743-46CB-A02D-8FC6A20BA99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Freeform 25">
              <a:extLst>
                <a:ext uri="{FF2B5EF4-FFF2-40B4-BE49-F238E27FC236}">
                  <a16:creationId xmlns:a16="http://schemas.microsoft.com/office/drawing/2014/main" id="{27696AC0-6BD9-4800-AD55-9D14D1D92F09}"/>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6">
              <a:extLst>
                <a:ext uri="{FF2B5EF4-FFF2-40B4-BE49-F238E27FC236}">
                  <a16:creationId xmlns:a16="http://schemas.microsoft.com/office/drawing/2014/main" id="{0DFCE9BD-D104-4F2A-B32B-3F10C6285087}"/>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7">
              <a:extLst>
                <a:ext uri="{FF2B5EF4-FFF2-40B4-BE49-F238E27FC236}">
                  <a16:creationId xmlns:a16="http://schemas.microsoft.com/office/drawing/2014/main" id="{B84E4709-431B-4D50-A86F-228E2DDFDFD8}"/>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8">
              <a:extLst>
                <a:ext uri="{FF2B5EF4-FFF2-40B4-BE49-F238E27FC236}">
                  <a16:creationId xmlns:a16="http://schemas.microsoft.com/office/drawing/2014/main" id="{460EDE2F-28EA-4986-8B02-E77F134F97B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9">
              <a:extLst>
                <a:ext uri="{FF2B5EF4-FFF2-40B4-BE49-F238E27FC236}">
                  <a16:creationId xmlns:a16="http://schemas.microsoft.com/office/drawing/2014/main" id="{4E929A16-7E2A-435C-BC1F-5DBB58D2F283}"/>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30">
              <a:extLst>
                <a:ext uri="{FF2B5EF4-FFF2-40B4-BE49-F238E27FC236}">
                  <a16:creationId xmlns:a16="http://schemas.microsoft.com/office/drawing/2014/main" id="{419B1465-08DD-43B7-BA12-F0249462AA3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31">
              <a:extLst>
                <a:ext uri="{FF2B5EF4-FFF2-40B4-BE49-F238E27FC236}">
                  <a16:creationId xmlns:a16="http://schemas.microsoft.com/office/drawing/2014/main" id="{7E485DB7-2FC6-4F7D-8FD2-0683F199401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32">
              <a:extLst>
                <a:ext uri="{FF2B5EF4-FFF2-40B4-BE49-F238E27FC236}">
                  <a16:creationId xmlns:a16="http://schemas.microsoft.com/office/drawing/2014/main" id="{8930586B-B0D5-4F03-BE69-A95CA228DF8C}"/>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34">
              <a:extLst>
                <a:ext uri="{FF2B5EF4-FFF2-40B4-BE49-F238E27FC236}">
                  <a16:creationId xmlns:a16="http://schemas.microsoft.com/office/drawing/2014/main" id="{29527089-AB6C-4BA1-8CA4-BBEF23F00C5F}"/>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5">
              <a:extLst>
                <a:ext uri="{FF2B5EF4-FFF2-40B4-BE49-F238E27FC236}">
                  <a16:creationId xmlns:a16="http://schemas.microsoft.com/office/drawing/2014/main" id="{4A16389F-042C-4CD5-9594-F9963A5A01C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6">
              <a:extLst>
                <a:ext uri="{FF2B5EF4-FFF2-40B4-BE49-F238E27FC236}">
                  <a16:creationId xmlns:a16="http://schemas.microsoft.com/office/drawing/2014/main" id="{6B904AFC-1AE6-4549-BD77-A401BAE5E43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7">
              <a:extLst>
                <a:ext uri="{FF2B5EF4-FFF2-40B4-BE49-F238E27FC236}">
                  <a16:creationId xmlns:a16="http://schemas.microsoft.com/office/drawing/2014/main" id="{0CA5B956-56EC-4BDE-B2E4-66104DACFC99}"/>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8">
              <a:extLst>
                <a:ext uri="{FF2B5EF4-FFF2-40B4-BE49-F238E27FC236}">
                  <a16:creationId xmlns:a16="http://schemas.microsoft.com/office/drawing/2014/main" id="{A80A7CDF-090E-4E2A-8816-160E0CF0DEB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9">
              <a:extLst>
                <a:ext uri="{FF2B5EF4-FFF2-40B4-BE49-F238E27FC236}">
                  <a16:creationId xmlns:a16="http://schemas.microsoft.com/office/drawing/2014/main" id="{A72A4A94-54E6-4069-90FB-67FA293A482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40">
              <a:extLst>
                <a:ext uri="{FF2B5EF4-FFF2-40B4-BE49-F238E27FC236}">
                  <a16:creationId xmlns:a16="http://schemas.microsoft.com/office/drawing/2014/main" id="{717900C0-C738-43B9-8986-FD0513356E13}"/>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41">
              <a:extLst>
                <a:ext uri="{FF2B5EF4-FFF2-40B4-BE49-F238E27FC236}">
                  <a16:creationId xmlns:a16="http://schemas.microsoft.com/office/drawing/2014/main" id="{A9AD3EAD-6FD9-4AD6-B87E-7C8FBAAF6BF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42">
              <a:extLst>
                <a:ext uri="{FF2B5EF4-FFF2-40B4-BE49-F238E27FC236}">
                  <a16:creationId xmlns:a16="http://schemas.microsoft.com/office/drawing/2014/main" id="{B63EE469-D93B-4B30-9FDA-B2065EE1B19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43">
              <a:extLst>
                <a:ext uri="{FF2B5EF4-FFF2-40B4-BE49-F238E27FC236}">
                  <a16:creationId xmlns:a16="http://schemas.microsoft.com/office/drawing/2014/main" id="{B7606B58-2606-4B88-84C4-EAAB3AF23260}"/>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4">
              <a:extLst>
                <a:ext uri="{FF2B5EF4-FFF2-40B4-BE49-F238E27FC236}">
                  <a16:creationId xmlns:a16="http://schemas.microsoft.com/office/drawing/2014/main" id="{266CC504-A588-4948-8EBD-43727372217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5">
              <a:extLst>
                <a:ext uri="{FF2B5EF4-FFF2-40B4-BE49-F238E27FC236}">
                  <a16:creationId xmlns:a16="http://schemas.microsoft.com/office/drawing/2014/main" id="{23C151DC-68CD-499A-80C6-5C2AF3A48B0B}"/>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6">
              <a:extLst>
                <a:ext uri="{FF2B5EF4-FFF2-40B4-BE49-F238E27FC236}">
                  <a16:creationId xmlns:a16="http://schemas.microsoft.com/office/drawing/2014/main" id="{806EDA6A-E4B6-4F25-AD2F-2250B0716EC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7">
              <a:extLst>
                <a:ext uri="{FF2B5EF4-FFF2-40B4-BE49-F238E27FC236}">
                  <a16:creationId xmlns:a16="http://schemas.microsoft.com/office/drawing/2014/main" id="{F18D44B4-FCDE-44F0-ACF1-E4C6F64EA86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8">
              <a:extLst>
                <a:ext uri="{FF2B5EF4-FFF2-40B4-BE49-F238E27FC236}">
                  <a16:creationId xmlns:a16="http://schemas.microsoft.com/office/drawing/2014/main" id="{9F466797-5B15-462F-9437-F17E5A6BB8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9">
              <a:extLst>
                <a:ext uri="{FF2B5EF4-FFF2-40B4-BE49-F238E27FC236}">
                  <a16:creationId xmlns:a16="http://schemas.microsoft.com/office/drawing/2014/main" id="{4D1E115A-6AF3-4FED-86D0-CFA159F32B3D}"/>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50">
              <a:extLst>
                <a:ext uri="{FF2B5EF4-FFF2-40B4-BE49-F238E27FC236}">
                  <a16:creationId xmlns:a16="http://schemas.microsoft.com/office/drawing/2014/main" id="{E4CD996B-6CC2-4A56-9EA0-3F04EF82D17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51">
              <a:extLst>
                <a:ext uri="{FF2B5EF4-FFF2-40B4-BE49-F238E27FC236}">
                  <a16:creationId xmlns:a16="http://schemas.microsoft.com/office/drawing/2014/main" id="{24F2446F-3849-4482-BC3E-97124235EA5A}"/>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52">
              <a:extLst>
                <a:ext uri="{FF2B5EF4-FFF2-40B4-BE49-F238E27FC236}">
                  <a16:creationId xmlns:a16="http://schemas.microsoft.com/office/drawing/2014/main" id="{B7067752-2A5D-42B1-AB3E-18B76107FFED}"/>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53">
              <a:extLst>
                <a:ext uri="{FF2B5EF4-FFF2-40B4-BE49-F238E27FC236}">
                  <a16:creationId xmlns:a16="http://schemas.microsoft.com/office/drawing/2014/main" id="{2ACA393E-A1C2-44C6-85A5-959CB0AA5E5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4">
              <a:extLst>
                <a:ext uri="{FF2B5EF4-FFF2-40B4-BE49-F238E27FC236}">
                  <a16:creationId xmlns:a16="http://schemas.microsoft.com/office/drawing/2014/main" id="{1E50F933-A102-49FE-AB89-70881685B17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5">
              <a:extLst>
                <a:ext uri="{FF2B5EF4-FFF2-40B4-BE49-F238E27FC236}">
                  <a16:creationId xmlns:a16="http://schemas.microsoft.com/office/drawing/2014/main" id="{2BC9D408-EA8E-4927-9492-AA7CC2BC8D88}"/>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6">
              <a:extLst>
                <a:ext uri="{FF2B5EF4-FFF2-40B4-BE49-F238E27FC236}">
                  <a16:creationId xmlns:a16="http://schemas.microsoft.com/office/drawing/2014/main" id="{2487F5FE-51F0-495F-AFF4-E22ACE07DAE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7">
              <a:extLst>
                <a:ext uri="{FF2B5EF4-FFF2-40B4-BE49-F238E27FC236}">
                  <a16:creationId xmlns:a16="http://schemas.microsoft.com/office/drawing/2014/main" id="{FB77AC1E-2A05-497E-83E5-DAA9D70F921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8">
              <a:extLst>
                <a:ext uri="{FF2B5EF4-FFF2-40B4-BE49-F238E27FC236}">
                  <a16:creationId xmlns:a16="http://schemas.microsoft.com/office/drawing/2014/main" id="{E2BD8910-DFF4-4AD1-8A40-97BDA381D9D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9">
              <a:extLst>
                <a:ext uri="{FF2B5EF4-FFF2-40B4-BE49-F238E27FC236}">
                  <a16:creationId xmlns:a16="http://schemas.microsoft.com/office/drawing/2014/main" id="{899643D0-C3C9-4998-9D80-AA99C6A5047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60">
              <a:extLst>
                <a:ext uri="{FF2B5EF4-FFF2-40B4-BE49-F238E27FC236}">
                  <a16:creationId xmlns:a16="http://schemas.microsoft.com/office/drawing/2014/main" id="{19732CFA-0521-4732-8A1F-048BD1F88AD1}"/>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61">
              <a:extLst>
                <a:ext uri="{FF2B5EF4-FFF2-40B4-BE49-F238E27FC236}">
                  <a16:creationId xmlns:a16="http://schemas.microsoft.com/office/drawing/2014/main" id="{80783DB2-E8C8-4A4E-8CA6-9504991B73F0}"/>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62">
              <a:extLst>
                <a:ext uri="{FF2B5EF4-FFF2-40B4-BE49-F238E27FC236}">
                  <a16:creationId xmlns:a16="http://schemas.microsoft.com/office/drawing/2014/main" id="{C0B3A882-66E9-4B1D-80B4-2CAA3F1B10D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65480871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3" y="395066"/>
            <a:ext cx="2979114" cy="887360"/>
          </a:xfrm>
        </p:spPr>
        <p:txBody>
          <a:bodyPr/>
          <a:lstStyle/>
          <a:p>
            <a:r>
              <a:rPr lang="en-US"/>
              <a:t>Click to edit Master title style</a:t>
            </a:r>
            <a:endParaRPr lang="en-AU" dirty="0"/>
          </a:p>
        </p:txBody>
      </p:sp>
      <p:sp>
        <p:nvSpPr>
          <p:cNvPr id="12" name="Content Placeholder 11">
            <a:extLst>
              <a:ext uri="{FF2B5EF4-FFF2-40B4-BE49-F238E27FC236}">
                <a16:creationId xmlns:a16="http://schemas.microsoft.com/office/drawing/2014/main" id="{1E88FB60-9BD8-44D2-8E99-9179BF91B620}"/>
              </a:ext>
            </a:extLst>
          </p:cNvPr>
          <p:cNvSpPr>
            <a:spLocks noGrp="1"/>
          </p:cNvSpPr>
          <p:nvPr>
            <p:ph sz="quarter" idx="20"/>
          </p:nvPr>
        </p:nvSpPr>
        <p:spPr>
          <a:xfrm>
            <a:off x="325099" y="1531937"/>
            <a:ext cx="3927587" cy="449666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hasCustomPrompt="1"/>
          </p:nvPr>
        </p:nvSpPr>
        <p:spPr>
          <a:xfrm>
            <a:off x="4509105" y="433468"/>
            <a:ext cx="4201425" cy="6424532"/>
          </a:xfrm>
          <a:blipFill>
            <a:blip r:embed="rId2" cstate="screen">
              <a:extLst>
                <a:ext uri="{28A0092B-C50C-407E-A947-70E740481C1C}">
                  <a14:useLocalDpi xmlns:a14="http://schemas.microsoft.com/office/drawing/2010/main"/>
                </a:ext>
              </a:extLst>
            </a:blip>
            <a:srcRect/>
            <a:stretch>
              <a:fillRect l="-19758" t="-6747" r="-21524" b="-1345"/>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3885184337"/>
      </p:ext>
    </p:extLst>
  </p:cSld>
  <p:clrMapOvr>
    <a:masterClrMapping/>
  </p:clrMapOvr>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2" y="395066"/>
            <a:ext cx="3708699" cy="887360"/>
          </a:xfrm>
        </p:spPr>
        <p:txBody>
          <a:bodyPr/>
          <a:lstStyle/>
          <a:p>
            <a:r>
              <a:rPr lang="en-US"/>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5100" y="1532415"/>
            <a:ext cx="4657171"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2" y="433469"/>
            <a:ext cx="3513658" cy="57390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0" name="Footer Placeholder 9">
            <a:extLst>
              <a:ext uri="{FF2B5EF4-FFF2-40B4-BE49-F238E27FC236}">
                <a16:creationId xmlns:a16="http://schemas.microsoft.com/office/drawing/2014/main" id="{728B481F-F48B-4165-9994-0C92BB7AD60F}"/>
              </a:ext>
            </a:extLst>
          </p:cNvPr>
          <p:cNvSpPr>
            <a:spLocks noGrp="1"/>
          </p:cNvSpPr>
          <p:nvPr>
            <p:ph type="ftr" sz="quarter" idx="16"/>
          </p:nvPr>
        </p:nvSpPr>
        <p:spPr/>
        <p:txBody>
          <a:bodyPr/>
          <a:lstStyle/>
          <a:p>
            <a:endParaRPr lang="en-AU" noProof="0" dirty="0"/>
          </a:p>
        </p:txBody>
      </p:sp>
      <p:sp>
        <p:nvSpPr>
          <p:cNvPr id="7" name="Date Placeholder 6">
            <a:extLst>
              <a:ext uri="{FF2B5EF4-FFF2-40B4-BE49-F238E27FC236}">
                <a16:creationId xmlns:a16="http://schemas.microsoft.com/office/drawing/2014/main" id="{57C063AA-F11D-434D-BF4B-6BEC7C09DE74}"/>
              </a:ext>
            </a:extLst>
          </p:cNvPr>
          <p:cNvSpPr>
            <a:spLocks noGrp="1"/>
          </p:cNvSpPr>
          <p:nvPr>
            <p:ph type="dt" sz="half" idx="15"/>
          </p:nvPr>
        </p:nvSpPr>
        <p:spPr/>
        <p:txBody>
          <a:bodyPr/>
          <a:lstStyle/>
          <a:p>
            <a:fld id="{15C1EA3C-26E9-4B87-838B-C7B127160328}" type="datetime1">
              <a:rPr lang="en-AU" noProof="0" smtClean="0"/>
              <a:t>19/08/2022</a:t>
            </a:fld>
            <a:endParaRPr lang="en-AU" noProof="0" dirty="0"/>
          </a:p>
        </p:txBody>
      </p:sp>
      <p:sp>
        <p:nvSpPr>
          <p:cNvPr id="11" name="Slide Number Placeholder 10">
            <a:extLst>
              <a:ext uri="{FF2B5EF4-FFF2-40B4-BE49-F238E27FC236}">
                <a16:creationId xmlns:a16="http://schemas.microsoft.com/office/drawing/2014/main" id="{D03F73FE-784F-4046-9FDF-D1F44B563173}"/>
              </a:ext>
            </a:extLst>
          </p:cNvPr>
          <p:cNvSpPr>
            <a:spLocks noGrp="1"/>
          </p:cNvSpPr>
          <p:nvPr>
            <p:ph type="sldNum" sz="quarter" idx="1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65CCD6-E84C-46D8-B655-FF2A3AA24FBC}"/>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2" y="433470"/>
            <a:ext cx="3513658" cy="2780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7"/>
            <a:ext cx="3513658"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0" name="Footer Placeholder 9">
            <a:extLst>
              <a:ext uri="{FF2B5EF4-FFF2-40B4-BE49-F238E27FC236}">
                <a16:creationId xmlns:a16="http://schemas.microsoft.com/office/drawing/2014/main" id="{56647F71-61AB-4F70-949E-DB7E75E787EC}"/>
              </a:ext>
            </a:extLst>
          </p:cNvPr>
          <p:cNvSpPr>
            <a:spLocks noGrp="1"/>
          </p:cNvSpPr>
          <p:nvPr>
            <p:ph type="ftr" sz="quarter" idx="17"/>
          </p:nvPr>
        </p:nvSpPr>
        <p:spPr/>
        <p:txBody>
          <a:bodyPr/>
          <a:lstStyle/>
          <a:p>
            <a:endParaRPr lang="en-AU" noProof="0" dirty="0"/>
          </a:p>
        </p:txBody>
      </p:sp>
      <p:sp>
        <p:nvSpPr>
          <p:cNvPr id="7" name="Date Placeholder 6">
            <a:extLst>
              <a:ext uri="{FF2B5EF4-FFF2-40B4-BE49-F238E27FC236}">
                <a16:creationId xmlns:a16="http://schemas.microsoft.com/office/drawing/2014/main" id="{85E36CDA-AA08-4310-819C-A57DD13C891A}"/>
              </a:ext>
            </a:extLst>
          </p:cNvPr>
          <p:cNvSpPr>
            <a:spLocks noGrp="1"/>
          </p:cNvSpPr>
          <p:nvPr>
            <p:ph type="dt" sz="half" idx="16"/>
          </p:nvPr>
        </p:nvSpPr>
        <p:spPr/>
        <p:txBody>
          <a:bodyPr/>
          <a:lstStyle/>
          <a:p>
            <a:fld id="{15C1EA3C-26E9-4B87-838B-C7B127160328}" type="datetime1">
              <a:rPr lang="en-AU" noProof="0" smtClean="0"/>
              <a:t>19/08/2022</a:t>
            </a:fld>
            <a:endParaRPr lang="en-AU" noProof="0" dirty="0"/>
          </a:p>
        </p:txBody>
      </p:sp>
      <p:sp>
        <p:nvSpPr>
          <p:cNvPr id="11" name="Slide Number Placeholder 10">
            <a:extLst>
              <a:ext uri="{FF2B5EF4-FFF2-40B4-BE49-F238E27FC236}">
                <a16:creationId xmlns:a16="http://schemas.microsoft.com/office/drawing/2014/main" id="{4A11B402-7956-4408-A9AD-6233932E3776}"/>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46986A-A45F-4DE0-B24B-35B0EAD4745D}"/>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0" y="433469"/>
            <a:ext cx="1755000"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7117616" y="433469"/>
            <a:ext cx="1592913"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8"/>
            <a:ext cx="3513658" cy="2777930"/>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4" name="Date Placeholder 3">
            <a:extLst>
              <a:ext uri="{FF2B5EF4-FFF2-40B4-BE49-F238E27FC236}">
                <a16:creationId xmlns:a16="http://schemas.microsoft.com/office/drawing/2014/main" id="{0DD9B7D2-3266-43A3-90E3-F519CAA00283}"/>
              </a:ext>
            </a:extLst>
          </p:cNvPr>
          <p:cNvSpPr>
            <a:spLocks noGrp="1"/>
          </p:cNvSpPr>
          <p:nvPr>
            <p:ph type="dt" sz="half" idx="19"/>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3323AEE1-F4C5-412B-8057-91CD07660663}"/>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E60E68-1A09-4860-801B-1E090EA013BE}"/>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0" y="433469"/>
            <a:ext cx="1755000"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7117616" y="433477"/>
            <a:ext cx="1592913" cy="132242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7117616" y="1939078"/>
            <a:ext cx="1592913" cy="127232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7"/>
            <a:ext cx="3513658" cy="277535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4" name="Date Placeholder 3">
            <a:extLst>
              <a:ext uri="{FF2B5EF4-FFF2-40B4-BE49-F238E27FC236}">
                <a16:creationId xmlns:a16="http://schemas.microsoft.com/office/drawing/2014/main" id="{B7A83492-1660-44F3-B16E-E09C0EEDF9E0}"/>
              </a:ext>
            </a:extLst>
          </p:cNvPr>
          <p:cNvSpPr>
            <a:spLocks noGrp="1"/>
          </p:cNvSpPr>
          <p:nvPr>
            <p:ph type="dt" sz="half" idx="20"/>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A5B487AC-7944-4F9E-83A1-02B02A7742F4}"/>
              </a:ext>
            </a:extLst>
          </p:cNvPr>
          <p:cNvSpPr>
            <a:spLocks noGrp="1"/>
          </p:cNvSpPr>
          <p:nvPr>
            <p:ph type="sldNum" sz="quarter" idx="21"/>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1" y="433473"/>
            <a:ext cx="8277066"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dirty="0"/>
          </a:p>
        </p:txBody>
      </p:sp>
      <p:sp>
        <p:nvSpPr>
          <p:cNvPr id="2" name="Title 1">
            <a:extLst>
              <a:ext uri="{FF2B5EF4-FFF2-40B4-BE49-F238E27FC236}">
                <a16:creationId xmlns:a16="http://schemas.microsoft.com/office/drawing/2014/main" id="{A0591CDF-82D6-44F9-AF02-7A76BD0DF302}"/>
              </a:ext>
            </a:extLst>
          </p:cNvPr>
          <p:cNvSpPr>
            <a:spLocks noGrp="1"/>
          </p:cNvSpPr>
          <p:nvPr>
            <p:ph type="title" hasCustomPrompt="1"/>
          </p:nvPr>
        </p:nvSpPr>
        <p:spPr>
          <a:xfrm>
            <a:off x="1710417" y="2007045"/>
            <a:ext cx="2249262" cy="4650330"/>
          </a:xfrm>
          <a:solidFill>
            <a:schemeClr val="tx2">
              <a:alpha val="80000"/>
            </a:schemeClr>
          </a:solidFill>
        </p:spPr>
        <p:txBody>
          <a:bodyPr lIns="180000" tIns="180000" rIns="180000" bIns="180000" anchor="t">
            <a:spAutoFit/>
          </a:bodyPr>
          <a:lstStyle>
            <a:lvl1pPr>
              <a:lnSpc>
                <a:spcPts val="2800"/>
              </a:lnSpc>
              <a:spcBef>
                <a:spcPts val="0"/>
              </a:spcBef>
              <a:defRPr sz="2000" b="1">
                <a:solidFill>
                  <a:schemeClr val="bg2"/>
                </a:solidFill>
                <a:latin typeface="+mn-lt"/>
              </a:defRPr>
            </a:lvl1pPr>
          </a:lstStyle>
          <a:p>
            <a:pPr lvl="0"/>
            <a:r>
              <a:rPr lang="en-AU" noProof="0" dirty="0"/>
              <a:t>Use this for dark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p>
        </p:txBody>
      </p:sp>
      <p:sp>
        <p:nvSpPr>
          <p:cNvPr id="7" name="Logo">
            <a:extLst>
              <a:ext uri="{FF2B5EF4-FFF2-40B4-BE49-F238E27FC236}">
                <a16:creationId xmlns:a16="http://schemas.microsoft.com/office/drawing/2014/main" id="{101E6B8E-059C-4DCE-8053-9C813CD48538}"/>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7289363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One image 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1" y="433473"/>
            <a:ext cx="8277066"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dirty="0"/>
          </a:p>
        </p:txBody>
      </p:sp>
      <p:sp>
        <p:nvSpPr>
          <p:cNvPr id="2" name="Title 1">
            <a:extLst>
              <a:ext uri="{FF2B5EF4-FFF2-40B4-BE49-F238E27FC236}">
                <a16:creationId xmlns:a16="http://schemas.microsoft.com/office/drawing/2014/main" id="{2030CB8D-2055-4CBE-AD2D-E90EB9F20E46}"/>
              </a:ext>
            </a:extLst>
          </p:cNvPr>
          <p:cNvSpPr>
            <a:spLocks noGrp="1"/>
          </p:cNvSpPr>
          <p:nvPr>
            <p:ph type="title" hasCustomPrompt="1"/>
          </p:nvPr>
        </p:nvSpPr>
        <p:spPr>
          <a:xfrm>
            <a:off x="5261547" y="2007045"/>
            <a:ext cx="2224340" cy="5009403"/>
          </a:xfrm>
          <a:solidFill>
            <a:schemeClr val="bg1">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p>
        </p:txBody>
      </p:sp>
      <p:sp>
        <p:nvSpPr>
          <p:cNvPr id="7" name="Logo">
            <a:extLst>
              <a:ext uri="{FF2B5EF4-FFF2-40B4-BE49-F238E27FC236}">
                <a16:creationId xmlns:a16="http://schemas.microsoft.com/office/drawing/2014/main" id="{101E6B8E-059C-4DCE-8053-9C813CD48538}"/>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2105800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B16FAA80-D3AC-4FBF-AAA7-DEDEA87CAB90}"/>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486083"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584855"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Picture Placeholder 66">
            <a:extLst>
              <a:ext uri="{FF2B5EF4-FFF2-40B4-BE49-F238E27FC236}">
                <a16:creationId xmlns:a16="http://schemas.microsoft.com/office/drawing/2014/main" id="{8FD03934-1038-48BB-99F7-5E65A0E0DE7B}"/>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68" name="Logo" descr="The University of Melbourne logo">
            <a:extLst>
              <a:ext uri="{FF2B5EF4-FFF2-40B4-BE49-F238E27FC236}">
                <a16:creationId xmlns:a16="http://schemas.microsoft.com/office/drawing/2014/main" id="{D8028177-8E83-432F-BACB-E807F3191E75}"/>
              </a:ext>
            </a:extLst>
          </p:cNvPr>
          <p:cNvGrpSpPr>
            <a:grpSpLocks noChangeAspect="1"/>
          </p:cNvGrpSpPr>
          <p:nvPr userDrawn="1"/>
        </p:nvGrpSpPr>
        <p:grpSpPr bwMode="auto">
          <a:xfrm>
            <a:off x="607255" y="616633"/>
            <a:ext cx="1440000" cy="1443689"/>
            <a:chOff x="2864" y="1181"/>
            <a:chExt cx="1952" cy="1957"/>
          </a:xfrm>
        </p:grpSpPr>
        <p:sp>
          <p:nvSpPr>
            <p:cNvPr id="69" name="AutoShape 3">
              <a:extLst>
                <a:ext uri="{FF2B5EF4-FFF2-40B4-BE49-F238E27FC236}">
                  <a16:creationId xmlns:a16="http://schemas.microsoft.com/office/drawing/2014/main" id="{E52450A5-24E9-4A2A-9608-6B511DFE44DF}"/>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Rectangle 5">
              <a:extLst>
                <a:ext uri="{FF2B5EF4-FFF2-40B4-BE49-F238E27FC236}">
                  <a16:creationId xmlns:a16="http://schemas.microsoft.com/office/drawing/2014/main" id="{8F6E39B7-21CE-4EC7-8450-0C807EEC3654}"/>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2" name="Freeform 6">
              <a:extLst>
                <a:ext uri="{FF2B5EF4-FFF2-40B4-BE49-F238E27FC236}">
                  <a16:creationId xmlns:a16="http://schemas.microsoft.com/office/drawing/2014/main" id="{B9D0D64D-2220-47E1-BBEE-2BB809DDCFC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Freeform 7">
              <a:extLst>
                <a:ext uri="{FF2B5EF4-FFF2-40B4-BE49-F238E27FC236}">
                  <a16:creationId xmlns:a16="http://schemas.microsoft.com/office/drawing/2014/main" id="{EC7F13C6-30B5-4789-A9CA-C5D5358E929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8">
              <a:extLst>
                <a:ext uri="{FF2B5EF4-FFF2-40B4-BE49-F238E27FC236}">
                  <a16:creationId xmlns:a16="http://schemas.microsoft.com/office/drawing/2014/main" id="{A3083010-51A6-4BBD-B2CD-80A24C3B2A0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9">
              <a:extLst>
                <a:ext uri="{FF2B5EF4-FFF2-40B4-BE49-F238E27FC236}">
                  <a16:creationId xmlns:a16="http://schemas.microsoft.com/office/drawing/2014/main" id="{5E898951-C5EB-4B83-A8D2-16B7645D31D7}"/>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10">
              <a:extLst>
                <a:ext uri="{FF2B5EF4-FFF2-40B4-BE49-F238E27FC236}">
                  <a16:creationId xmlns:a16="http://schemas.microsoft.com/office/drawing/2014/main" id="{BFA480E4-F894-4BFB-B82D-99C8CEF8FCE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11">
              <a:extLst>
                <a:ext uri="{FF2B5EF4-FFF2-40B4-BE49-F238E27FC236}">
                  <a16:creationId xmlns:a16="http://schemas.microsoft.com/office/drawing/2014/main" id="{D3190D5E-F207-4CD9-B0B9-790E48047249}"/>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2">
              <a:extLst>
                <a:ext uri="{FF2B5EF4-FFF2-40B4-BE49-F238E27FC236}">
                  <a16:creationId xmlns:a16="http://schemas.microsoft.com/office/drawing/2014/main" id="{93786209-7857-466A-86D1-A8269FDF2127}"/>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3">
              <a:extLst>
                <a:ext uri="{FF2B5EF4-FFF2-40B4-BE49-F238E27FC236}">
                  <a16:creationId xmlns:a16="http://schemas.microsoft.com/office/drawing/2014/main" id="{9CEFA7CF-3571-499B-B975-97CD9F48DAD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4">
              <a:extLst>
                <a:ext uri="{FF2B5EF4-FFF2-40B4-BE49-F238E27FC236}">
                  <a16:creationId xmlns:a16="http://schemas.microsoft.com/office/drawing/2014/main" id="{E2D21E27-3698-4A5C-80DB-06E7B72F1FBF}"/>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5">
              <a:extLst>
                <a:ext uri="{FF2B5EF4-FFF2-40B4-BE49-F238E27FC236}">
                  <a16:creationId xmlns:a16="http://schemas.microsoft.com/office/drawing/2014/main" id="{12F5D869-32E2-4A28-9341-A5FF3235FE5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6">
              <a:extLst>
                <a:ext uri="{FF2B5EF4-FFF2-40B4-BE49-F238E27FC236}">
                  <a16:creationId xmlns:a16="http://schemas.microsoft.com/office/drawing/2014/main" id="{46C5A8B1-884D-404F-ADBE-CF206C6E9AF8}"/>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7">
              <a:extLst>
                <a:ext uri="{FF2B5EF4-FFF2-40B4-BE49-F238E27FC236}">
                  <a16:creationId xmlns:a16="http://schemas.microsoft.com/office/drawing/2014/main" id="{F226FACD-A8F6-460B-BD87-A87B75EC05D4}"/>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8">
              <a:extLst>
                <a:ext uri="{FF2B5EF4-FFF2-40B4-BE49-F238E27FC236}">
                  <a16:creationId xmlns:a16="http://schemas.microsoft.com/office/drawing/2014/main" id="{8B5F0318-B82F-4B24-8BEA-FA118C276C0B}"/>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9">
              <a:extLst>
                <a:ext uri="{FF2B5EF4-FFF2-40B4-BE49-F238E27FC236}">
                  <a16:creationId xmlns:a16="http://schemas.microsoft.com/office/drawing/2014/main" id="{FBADB5E1-ABB1-420D-B065-10A007FED996}"/>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20">
              <a:extLst>
                <a:ext uri="{FF2B5EF4-FFF2-40B4-BE49-F238E27FC236}">
                  <a16:creationId xmlns:a16="http://schemas.microsoft.com/office/drawing/2014/main" id="{972885BC-1538-42CC-ACB0-44375E41252B}"/>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Rectangle 21">
              <a:extLst>
                <a:ext uri="{FF2B5EF4-FFF2-40B4-BE49-F238E27FC236}">
                  <a16:creationId xmlns:a16="http://schemas.microsoft.com/office/drawing/2014/main" id="{C99AFF5E-4521-4A7F-B4FD-D5981155088C}"/>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2">
              <a:extLst>
                <a:ext uri="{FF2B5EF4-FFF2-40B4-BE49-F238E27FC236}">
                  <a16:creationId xmlns:a16="http://schemas.microsoft.com/office/drawing/2014/main" id="{C61E904B-66BB-4FDE-A7DB-9DDBA0E201B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23">
              <a:extLst>
                <a:ext uri="{FF2B5EF4-FFF2-40B4-BE49-F238E27FC236}">
                  <a16:creationId xmlns:a16="http://schemas.microsoft.com/office/drawing/2014/main" id="{0E70CA99-897A-4256-A90A-FFCFB226B889}"/>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4">
              <a:extLst>
                <a:ext uri="{FF2B5EF4-FFF2-40B4-BE49-F238E27FC236}">
                  <a16:creationId xmlns:a16="http://schemas.microsoft.com/office/drawing/2014/main" id="{BEE4EB4C-A787-45D5-86C1-FB4972DE0740}"/>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5">
              <a:extLst>
                <a:ext uri="{FF2B5EF4-FFF2-40B4-BE49-F238E27FC236}">
                  <a16:creationId xmlns:a16="http://schemas.microsoft.com/office/drawing/2014/main" id="{97612278-5E29-430B-8711-1FFE42588241}"/>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6">
              <a:extLst>
                <a:ext uri="{FF2B5EF4-FFF2-40B4-BE49-F238E27FC236}">
                  <a16:creationId xmlns:a16="http://schemas.microsoft.com/office/drawing/2014/main" id="{4A817AF0-9F6D-4225-B5E8-028D8BE968D6}"/>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7">
              <a:extLst>
                <a:ext uri="{FF2B5EF4-FFF2-40B4-BE49-F238E27FC236}">
                  <a16:creationId xmlns:a16="http://schemas.microsoft.com/office/drawing/2014/main" id="{5FC0D95E-4634-4CF4-81CD-F97C445B3FF5}"/>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8">
              <a:extLst>
                <a:ext uri="{FF2B5EF4-FFF2-40B4-BE49-F238E27FC236}">
                  <a16:creationId xmlns:a16="http://schemas.microsoft.com/office/drawing/2014/main" id="{BFDA76B1-4296-466F-B8D3-59BE03C3C8B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9">
              <a:extLst>
                <a:ext uri="{FF2B5EF4-FFF2-40B4-BE49-F238E27FC236}">
                  <a16:creationId xmlns:a16="http://schemas.microsoft.com/office/drawing/2014/main" id="{523E1371-4810-4B97-A162-BD09ADFE203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30">
              <a:extLst>
                <a:ext uri="{FF2B5EF4-FFF2-40B4-BE49-F238E27FC236}">
                  <a16:creationId xmlns:a16="http://schemas.microsoft.com/office/drawing/2014/main" id="{0C62F7A3-C883-4866-8777-CB0193E03AA7}"/>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31">
              <a:extLst>
                <a:ext uri="{FF2B5EF4-FFF2-40B4-BE49-F238E27FC236}">
                  <a16:creationId xmlns:a16="http://schemas.microsoft.com/office/drawing/2014/main" id="{0A565D83-C19C-431C-965B-BD12E5AC167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2">
              <a:extLst>
                <a:ext uri="{FF2B5EF4-FFF2-40B4-BE49-F238E27FC236}">
                  <a16:creationId xmlns:a16="http://schemas.microsoft.com/office/drawing/2014/main" id="{610466EB-4655-492E-955B-548189535D80}"/>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4">
              <a:extLst>
                <a:ext uri="{FF2B5EF4-FFF2-40B4-BE49-F238E27FC236}">
                  <a16:creationId xmlns:a16="http://schemas.microsoft.com/office/drawing/2014/main" id="{E2C57738-1257-4C3A-A7FA-EA653FB70DF0}"/>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5">
              <a:extLst>
                <a:ext uri="{FF2B5EF4-FFF2-40B4-BE49-F238E27FC236}">
                  <a16:creationId xmlns:a16="http://schemas.microsoft.com/office/drawing/2014/main" id="{84FF9AB7-2451-4AD8-B43A-265371D37D1D}"/>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6">
              <a:extLst>
                <a:ext uri="{FF2B5EF4-FFF2-40B4-BE49-F238E27FC236}">
                  <a16:creationId xmlns:a16="http://schemas.microsoft.com/office/drawing/2014/main" id="{4A615ACA-91B0-4A7D-B92E-9764FFB145FE}"/>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7">
              <a:extLst>
                <a:ext uri="{FF2B5EF4-FFF2-40B4-BE49-F238E27FC236}">
                  <a16:creationId xmlns:a16="http://schemas.microsoft.com/office/drawing/2014/main" id="{FA488F50-DDFF-49CC-9BD8-0AE268ECF13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8">
              <a:extLst>
                <a:ext uri="{FF2B5EF4-FFF2-40B4-BE49-F238E27FC236}">
                  <a16:creationId xmlns:a16="http://schemas.microsoft.com/office/drawing/2014/main" id="{9B423368-4192-4F14-960D-6C2C12606139}"/>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9">
              <a:extLst>
                <a:ext uri="{FF2B5EF4-FFF2-40B4-BE49-F238E27FC236}">
                  <a16:creationId xmlns:a16="http://schemas.microsoft.com/office/drawing/2014/main" id="{C004167E-2022-45FA-AD88-F3A6D7EEA56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40">
              <a:extLst>
                <a:ext uri="{FF2B5EF4-FFF2-40B4-BE49-F238E27FC236}">
                  <a16:creationId xmlns:a16="http://schemas.microsoft.com/office/drawing/2014/main" id="{E5CFE2C5-1FEB-4415-AD8E-3F12077DCEB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41">
              <a:extLst>
                <a:ext uri="{FF2B5EF4-FFF2-40B4-BE49-F238E27FC236}">
                  <a16:creationId xmlns:a16="http://schemas.microsoft.com/office/drawing/2014/main" id="{1FF69E99-6C70-40BC-BCE2-20612480D1F8}"/>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2">
              <a:extLst>
                <a:ext uri="{FF2B5EF4-FFF2-40B4-BE49-F238E27FC236}">
                  <a16:creationId xmlns:a16="http://schemas.microsoft.com/office/drawing/2014/main" id="{FF3D6994-DA2E-45C5-9E0F-7547E4BCE9A4}"/>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3">
              <a:extLst>
                <a:ext uri="{FF2B5EF4-FFF2-40B4-BE49-F238E27FC236}">
                  <a16:creationId xmlns:a16="http://schemas.microsoft.com/office/drawing/2014/main" id="{811C2317-AB25-47F8-A023-32CD5905F46A}"/>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4">
              <a:extLst>
                <a:ext uri="{FF2B5EF4-FFF2-40B4-BE49-F238E27FC236}">
                  <a16:creationId xmlns:a16="http://schemas.microsoft.com/office/drawing/2014/main" id="{CF2799DB-155A-4DE7-A026-4448C8490B4A}"/>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5">
              <a:extLst>
                <a:ext uri="{FF2B5EF4-FFF2-40B4-BE49-F238E27FC236}">
                  <a16:creationId xmlns:a16="http://schemas.microsoft.com/office/drawing/2014/main" id="{1A9CE4CF-8B2F-4B83-ABE3-A9DDE97D778F}"/>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6">
              <a:extLst>
                <a:ext uri="{FF2B5EF4-FFF2-40B4-BE49-F238E27FC236}">
                  <a16:creationId xmlns:a16="http://schemas.microsoft.com/office/drawing/2014/main" id="{E9393C8C-5791-43BB-8D1F-17FFFA2F6CB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7">
              <a:extLst>
                <a:ext uri="{FF2B5EF4-FFF2-40B4-BE49-F238E27FC236}">
                  <a16:creationId xmlns:a16="http://schemas.microsoft.com/office/drawing/2014/main" id="{C0D9B013-B46B-4D8E-956A-00922496A89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8">
              <a:extLst>
                <a:ext uri="{FF2B5EF4-FFF2-40B4-BE49-F238E27FC236}">
                  <a16:creationId xmlns:a16="http://schemas.microsoft.com/office/drawing/2014/main" id="{A9DF028E-61BE-49A6-AB22-B1396BCEF9D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9">
              <a:extLst>
                <a:ext uri="{FF2B5EF4-FFF2-40B4-BE49-F238E27FC236}">
                  <a16:creationId xmlns:a16="http://schemas.microsoft.com/office/drawing/2014/main" id="{1BE8B055-3428-4E6F-B44A-A97E70B6E07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50">
              <a:extLst>
                <a:ext uri="{FF2B5EF4-FFF2-40B4-BE49-F238E27FC236}">
                  <a16:creationId xmlns:a16="http://schemas.microsoft.com/office/drawing/2014/main" id="{5DF4C3AA-8B80-4E0A-A607-E09B8BFDB56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51">
              <a:extLst>
                <a:ext uri="{FF2B5EF4-FFF2-40B4-BE49-F238E27FC236}">
                  <a16:creationId xmlns:a16="http://schemas.microsoft.com/office/drawing/2014/main" id="{8D4A8B2E-226D-4C2F-AF2F-EA40FA24DBBF}"/>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2">
              <a:extLst>
                <a:ext uri="{FF2B5EF4-FFF2-40B4-BE49-F238E27FC236}">
                  <a16:creationId xmlns:a16="http://schemas.microsoft.com/office/drawing/2014/main" id="{4707D8EC-CDF2-4F4C-BEC4-F1123438AE0E}"/>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3">
              <a:extLst>
                <a:ext uri="{FF2B5EF4-FFF2-40B4-BE49-F238E27FC236}">
                  <a16:creationId xmlns:a16="http://schemas.microsoft.com/office/drawing/2014/main" id="{3BABCCF3-6967-4924-ABE6-1D8CCD6AD3B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4">
              <a:extLst>
                <a:ext uri="{FF2B5EF4-FFF2-40B4-BE49-F238E27FC236}">
                  <a16:creationId xmlns:a16="http://schemas.microsoft.com/office/drawing/2014/main" id="{06584F31-18E1-4AAA-9212-E89DD2C32C5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5">
              <a:extLst>
                <a:ext uri="{FF2B5EF4-FFF2-40B4-BE49-F238E27FC236}">
                  <a16:creationId xmlns:a16="http://schemas.microsoft.com/office/drawing/2014/main" id="{FDDEF5CF-37DB-4384-ACB2-BCE9E83AE38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6">
              <a:extLst>
                <a:ext uri="{FF2B5EF4-FFF2-40B4-BE49-F238E27FC236}">
                  <a16:creationId xmlns:a16="http://schemas.microsoft.com/office/drawing/2014/main" id="{D830E2B0-83FD-4E0F-BD1A-043F72866CA9}"/>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7">
              <a:extLst>
                <a:ext uri="{FF2B5EF4-FFF2-40B4-BE49-F238E27FC236}">
                  <a16:creationId xmlns:a16="http://schemas.microsoft.com/office/drawing/2014/main" id="{E75B0DEF-3E13-40F8-B101-9599E9EA934E}"/>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8">
              <a:extLst>
                <a:ext uri="{FF2B5EF4-FFF2-40B4-BE49-F238E27FC236}">
                  <a16:creationId xmlns:a16="http://schemas.microsoft.com/office/drawing/2014/main" id="{7074C629-B269-48DD-A199-3A11E15ECF7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9">
              <a:extLst>
                <a:ext uri="{FF2B5EF4-FFF2-40B4-BE49-F238E27FC236}">
                  <a16:creationId xmlns:a16="http://schemas.microsoft.com/office/drawing/2014/main" id="{09AEA492-6B43-46AD-AAD7-51F7268EC0B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60">
              <a:extLst>
                <a:ext uri="{FF2B5EF4-FFF2-40B4-BE49-F238E27FC236}">
                  <a16:creationId xmlns:a16="http://schemas.microsoft.com/office/drawing/2014/main" id="{87A55503-C3B5-4B2D-82BD-D9F26A23F4C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1">
              <a:extLst>
                <a:ext uri="{FF2B5EF4-FFF2-40B4-BE49-F238E27FC236}">
                  <a16:creationId xmlns:a16="http://schemas.microsoft.com/office/drawing/2014/main" id="{1841E6E1-2310-44E5-ADC9-6739C11E93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2">
              <a:extLst>
                <a:ext uri="{FF2B5EF4-FFF2-40B4-BE49-F238E27FC236}">
                  <a16:creationId xmlns:a16="http://schemas.microsoft.com/office/drawing/2014/main" id="{33BE81D8-054A-4244-A15C-B9884E2108E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4" name="Title 3">
            <a:extLst>
              <a:ext uri="{FF2B5EF4-FFF2-40B4-BE49-F238E27FC236}">
                <a16:creationId xmlns:a16="http://schemas.microsoft.com/office/drawing/2014/main" id="{5DAE9195-D441-4C9F-89C6-13113FBCB35A}"/>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US" dirty="0"/>
              <a:t>Thank you</a:t>
            </a:r>
            <a:endParaRPr lang="en-AU" dirty="0"/>
          </a:p>
        </p:txBody>
      </p:sp>
      <p:sp>
        <p:nvSpPr>
          <p:cNvPr id="80" name="Text Placeholder 140">
            <a:extLst>
              <a:ext uri="{FF2B5EF4-FFF2-40B4-BE49-F238E27FC236}">
                <a16:creationId xmlns:a16="http://schemas.microsoft.com/office/drawing/2014/main" id="{53B70884-5EDB-4D16-B565-71037E500B36}"/>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87707C1-F769-4D39-9A1C-1D073FF6F9C3}"/>
              </a:ext>
            </a:extLst>
          </p:cNvPr>
          <p:cNvSpPr>
            <a:spLocks noGrp="1"/>
          </p:cNvSpPr>
          <p:nvPr>
            <p:ph type="body" sz="quarter" idx="16"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92" name="Picture Placeholder 191">
            <a:extLst>
              <a:ext uri="{FF2B5EF4-FFF2-40B4-BE49-F238E27FC236}">
                <a16:creationId xmlns:a16="http://schemas.microsoft.com/office/drawing/2014/main" id="{B93F5C33-3854-4C6B-9539-F8B8FD2316AC}"/>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81" name="Logo" descr="The University of Melbourne logo">
            <a:extLst>
              <a:ext uri="{FF2B5EF4-FFF2-40B4-BE49-F238E27FC236}">
                <a16:creationId xmlns:a16="http://schemas.microsoft.com/office/drawing/2014/main" id="{73D7045A-1CF1-44F6-8E2E-B9405FED9E2F}"/>
              </a:ext>
            </a:extLst>
          </p:cNvPr>
          <p:cNvGrpSpPr>
            <a:grpSpLocks noChangeAspect="1"/>
          </p:cNvGrpSpPr>
          <p:nvPr userDrawn="1"/>
        </p:nvGrpSpPr>
        <p:grpSpPr bwMode="auto">
          <a:xfrm>
            <a:off x="421066" y="453777"/>
            <a:ext cx="1662286" cy="1666547"/>
            <a:chOff x="2864" y="1181"/>
            <a:chExt cx="1952" cy="1957"/>
          </a:xfrm>
        </p:grpSpPr>
        <p:sp>
          <p:nvSpPr>
            <p:cNvPr id="82" name="AutoShape 3">
              <a:extLst>
                <a:ext uri="{FF2B5EF4-FFF2-40B4-BE49-F238E27FC236}">
                  <a16:creationId xmlns:a16="http://schemas.microsoft.com/office/drawing/2014/main" id="{04BEA57A-8E7B-4E24-BE7A-E0AADB5DBA8D}"/>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Rectangle 5">
              <a:extLst>
                <a:ext uri="{FF2B5EF4-FFF2-40B4-BE49-F238E27FC236}">
                  <a16:creationId xmlns:a16="http://schemas.microsoft.com/office/drawing/2014/main" id="{EFF044F0-4B98-4888-9641-C41102F0A95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6">
              <a:extLst>
                <a:ext uri="{FF2B5EF4-FFF2-40B4-BE49-F238E27FC236}">
                  <a16:creationId xmlns:a16="http://schemas.microsoft.com/office/drawing/2014/main" id="{A4F2A23F-5984-4111-AD9E-E3082188120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7">
              <a:extLst>
                <a:ext uri="{FF2B5EF4-FFF2-40B4-BE49-F238E27FC236}">
                  <a16:creationId xmlns:a16="http://schemas.microsoft.com/office/drawing/2014/main" id="{B3AE443D-FE04-4EDC-80FC-B314325A12E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8">
              <a:extLst>
                <a:ext uri="{FF2B5EF4-FFF2-40B4-BE49-F238E27FC236}">
                  <a16:creationId xmlns:a16="http://schemas.microsoft.com/office/drawing/2014/main" id="{79C7F0E7-88D6-4E4A-A312-AE6964CBA4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F73247B3-9572-4E50-A9F9-D9B42DC0DF3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3259D609-76D9-45D0-B15F-0FA397DBBFF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5C2E2C7F-FF30-4A56-8534-D9965DD5E05F}"/>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F687FBAE-B910-4327-B1A4-6FD6E81AB0D3}"/>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1B1BC6E6-2BD9-4CA8-AD54-CC72783F8C6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0CDCD004-D1EF-443A-A818-883EEB3F37F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1E965659-AF38-4929-8B73-B87840A6AF6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A3D4EF62-702A-477E-B94D-96320B008A1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27C56C97-AC3A-4214-A776-9FF21C875E9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E9D54D47-364F-4F9A-BAE3-C930CC7651D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0D8D1571-B8DF-4AF6-B70F-82B9CB7139B2}"/>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FFFA97D6-566E-417D-A763-A6F698AD3F3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D26DF387-B00F-4137-B22B-FFA49E08253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3DB8FBAB-4331-4D07-A90E-A7D5F0A46FD2}"/>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2F259DE1-FFBE-4450-A752-4EC257B5130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A32957BA-13D6-4ED9-977D-0C89E970E0B2}"/>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B5BFEAC1-4E37-49A2-B67D-2BC8D109AFCF}"/>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788C1048-9836-47D1-BF7E-9959787A634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C494BEF8-5481-49D8-A1DB-26A618F8D74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FF78676F-BD80-4152-AF8A-17C051377F0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A9BCBAEE-0E8B-4E88-B3AB-F4B67DAC315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0491E6F5-E006-496A-9B9D-6B4FD0E3CBAC}"/>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7CEC1DFB-4708-49E7-81F5-C199ABD915A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EA921ED2-8301-42A8-A841-5319A0E91E07}"/>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E486F39-3893-4DC2-838D-2B51F0E74199}"/>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CB2A0A8E-24F6-45A5-A95A-481A46553863}"/>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04341E2F-C06C-4F36-8B74-BB7BF852FC14}"/>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388F3EB0-17D8-4898-B8B9-58FD6F76CB30}"/>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37E8FFD8-89F7-4657-9947-47E219EAFC7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23962857-2355-43B5-BA46-7156E544AED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C0C7C601-CD63-4A4C-987C-7C70F465AB10}"/>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58E2A667-5C9E-492E-88B9-428AE35876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72A6983F-C2E1-40AE-B7C0-E427349DC59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6CCF0988-C833-445A-94CB-07EF590C3465}"/>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3A188AE4-9B9C-4C34-9F86-AF304C285083}"/>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A89453D6-85C4-4E2D-8FA0-72A14EA515F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BD6BC0F7-C21F-400B-9ED4-BF35CE7FED3E}"/>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0B5CBA8E-8322-4660-BE10-0D7C40BBF53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DEB21783-D296-4A05-BE34-BFE7D5553CE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18535967-D3E3-48C2-A56E-FAB7015A900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F0D8AE3F-FC91-4265-87AE-A22989B4E4B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CB3036C3-8B8F-466E-A40B-9F31B9B5391E}"/>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51B64F91-1250-42C8-B692-DBEE837B5E20}"/>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7A5E8821-26A6-4A47-9441-123CB1CD9DA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C9AD4000-AE32-4994-A808-D65FCD6671F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A73E2B1C-573F-4515-B15A-5415B63E2C49}"/>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8B4526F5-E3C2-477E-A9BA-5C3B9B1BFF68}"/>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E6C1F2F2-0690-4896-8B3E-7E5711AE7023}"/>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2644BE99-447A-436A-ABB5-29D00547F7E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B5285F8-7FA1-4849-9832-32B623D59C2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258FBFF-3560-4321-9C39-990AB7BA50F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1">
              <a:extLst>
                <a:ext uri="{FF2B5EF4-FFF2-40B4-BE49-F238E27FC236}">
                  <a16:creationId xmlns:a16="http://schemas.microsoft.com/office/drawing/2014/main" id="{9543B324-060D-43F0-A83B-E3C6BBB4ABA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2">
              <a:extLst>
                <a:ext uri="{FF2B5EF4-FFF2-40B4-BE49-F238E27FC236}">
                  <a16:creationId xmlns:a16="http://schemas.microsoft.com/office/drawing/2014/main" id="{487AEC3D-AFC0-4B04-BCF3-E63D6E8C824C}"/>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3500034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70B07-410E-4D96-88F0-B617572F9BFE}"/>
              </a:ext>
            </a:extLst>
          </p:cNvPr>
          <p:cNvSpPr>
            <a:spLocks noGrp="1"/>
          </p:cNvSpPr>
          <p:nvPr>
            <p:ph type="title"/>
          </p:nvPr>
        </p:nvSpPr>
        <p:spPr/>
        <p:txBody>
          <a:bodyPr/>
          <a:lstStyle/>
          <a:p>
            <a:r>
              <a:rPr lang="en-US"/>
              <a:t>Click to edit Master title style</a:t>
            </a:r>
            <a:endParaRPr lang="en-AU"/>
          </a:p>
        </p:txBody>
      </p:sp>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B2BEEA4-40AB-415D-B46A-85326892B47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6" name="Freeform: Shape 85">
            <a:extLst>
              <a:ext uri="{FF2B5EF4-FFF2-40B4-BE49-F238E27FC236}">
                <a16:creationId xmlns:a16="http://schemas.microsoft.com/office/drawing/2014/main" id="{5C025F18-8FF4-4B34-A693-A44D12A7240C}"/>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707526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BCFABB35-20F7-4828-9D1B-004E52E7BC00}"/>
              </a:ext>
            </a:extLst>
          </p:cNvPr>
          <p:cNvSpPr>
            <a:spLocks noGrp="1"/>
          </p:cNvSpPr>
          <p:nvPr>
            <p:ph type="title" hasCustomPrompt="1"/>
          </p:nvPr>
        </p:nvSpPr>
        <p:spPr>
          <a:xfrm>
            <a:off x="486000" y="2498400"/>
            <a:ext cx="3578400" cy="1274400"/>
          </a:xfrm>
        </p:spPr>
        <p:txBody>
          <a:bodyPr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4" name="Freeform: Shape 143">
            <a:extLst>
              <a:ext uri="{FF2B5EF4-FFF2-40B4-BE49-F238E27FC236}">
                <a16:creationId xmlns:a16="http://schemas.microsoft.com/office/drawing/2014/main" id="{47A22F7D-DF33-4F8D-A9EA-63B0438656D6}"/>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415630147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AA09848-F279-4869-99E6-5BED257317D0}"/>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Freeform: Shape 73">
            <a:extLst>
              <a:ext uri="{FF2B5EF4-FFF2-40B4-BE49-F238E27FC236}">
                <a16:creationId xmlns:a16="http://schemas.microsoft.com/office/drawing/2014/main" id="{4F2ADBC4-6BE9-497D-BA58-27927CF9C0AA}"/>
              </a:ext>
              <a:ext uri="{C183D7F6-B498-43B3-948B-1728B52AA6E4}">
                <adec:decorative xmlns:adec="http://schemas.microsoft.com/office/drawing/2017/decorative" val="1"/>
              </a:ext>
            </a:extLst>
          </p:cNvPr>
          <p:cNvSpPr/>
          <p:nvPr userDrawn="1"/>
        </p:nvSpPr>
        <p:spPr>
          <a:xfrm>
            <a:off x="4874522"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97062559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6" name="Freeform: Shape 85">
            <a:extLst>
              <a:ext uri="{FF2B5EF4-FFF2-40B4-BE49-F238E27FC236}">
                <a16:creationId xmlns:a16="http://schemas.microsoft.com/office/drawing/2014/main" id="{5C025F18-8FF4-4B34-A693-A44D12A7240C}"/>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66883411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8" name="Freeform: Shape 67">
            <a:extLst>
              <a:ext uri="{FF2B5EF4-FFF2-40B4-BE49-F238E27FC236}">
                <a16:creationId xmlns:a16="http://schemas.microsoft.com/office/drawing/2014/main" id="{58218E7A-18E9-45A4-891D-3DD1BFEC51BF}"/>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61923778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301B275B-012E-4D14-BF63-C7C7BD0FEB05}"/>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80949852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5B0DE93E-B778-4905-84E2-BE44AF064C22}"/>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5155829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99FAF202-EE4D-4267-B9E4-50CC3D123DBE}"/>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634989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9153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 name="Subtitle 72">
            <a:extLst>
              <a:ext uri="{FF2B5EF4-FFF2-40B4-BE49-F238E27FC236}">
                <a16:creationId xmlns:a16="http://schemas.microsoft.com/office/drawing/2014/main" id="{F275BFD4-1048-470B-8246-6C18CB5CADE7}"/>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4140000" rIns="1404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0"/>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85BDCEFD-E5FA-4450-9247-B76C31B9B3B3}"/>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0" name="Text Placeholder 140">
            <a:extLst>
              <a:ext uri="{FF2B5EF4-FFF2-40B4-BE49-F238E27FC236}">
                <a16:creationId xmlns:a16="http://schemas.microsoft.com/office/drawing/2014/main" id="{57902E77-72FC-46E0-BC87-1DC54BABCC19}"/>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884AF1BA-D56D-4439-805B-B725F8DBC32A}"/>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9" name="Logo" descr="The University of Melbourne logo">
            <a:extLst>
              <a:ext uri="{FF2B5EF4-FFF2-40B4-BE49-F238E27FC236}">
                <a16:creationId xmlns:a16="http://schemas.microsoft.com/office/drawing/2014/main" id="{59CD9D88-984A-467B-8315-1D823E2C2F1F}"/>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19666516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9C1AAED5-DB29-4479-9EF9-D149D9DB3591}"/>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131418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A858D76B-B70B-4628-83AD-F8127CB96ED7}"/>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78684695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6342F87-D8D3-479C-BBE5-E56D11A182FE}"/>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00"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D70BD9DF-0267-4165-8BF0-683D4DD729B7}"/>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47170101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4" name="Freeform: Shape 143">
            <a:extLst>
              <a:ext uri="{FF2B5EF4-FFF2-40B4-BE49-F238E27FC236}">
                <a16:creationId xmlns:a16="http://schemas.microsoft.com/office/drawing/2014/main" id="{47A22F7D-DF33-4F8D-A9EA-63B0438656D6}"/>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7497275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0BFD7C4D-96A1-4890-BE4D-9731D10C070B}"/>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28576157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FA83F95E-14E1-48D1-AAFF-D5FCEF424B4A}"/>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20050636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A39937ED-A043-467C-BC73-FCB568393219}"/>
              </a:ext>
              <a:ext uri="{C183D7F6-B498-43B3-948B-1728B52AA6E4}">
                <adec:decorative xmlns:adec="http://schemas.microsoft.com/office/drawing/2017/decorative" val="1"/>
              </a:ext>
            </a:extLst>
          </p:cNvPr>
          <p:cNvSpPr/>
          <p:nvPr userDrawn="1"/>
        </p:nvSpPr>
        <p:spPr>
          <a:xfrm>
            <a:off x="4713550" y="1431531"/>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99673477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9CC988F7-07F9-41E4-BA78-02D9CDBCB2B5}"/>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40341601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9" name="Freeform: Shape 68">
            <a:extLst>
              <a:ext uri="{FF2B5EF4-FFF2-40B4-BE49-F238E27FC236}">
                <a16:creationId xmlns:a16="http://schemas.microsoft.com/office/drawing/2014/main" id="{DE7DD1FB-7E0D-4E9C-AD00-F964798F8EDE}"/>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723699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E88AF8A8-DFEF-4FD7-AF75-DA7106AB182C}"/>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4429864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0E6FEA10-0B7F-468B-8737-73FA55A9A2B3}"/>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94" name="Subtitle 139">
            <a:extLst>
              <a:ext uri="{FF2B5EF4-FFF2-40B4-BE49-F238E27FC236}">
                <a16:creationId xmlns:a16="http://schemas.microsoft.com/office/drawing/2014/main" id="{11B95767-3A13-4FFC-998D-AC0754C0EA35}"/>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318430" y="686887"/>
            <a:ext cx="2824180"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375050" y="5410207"/>
            <a:ext cx="1454741"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1951398" y="5410207"/>
            <a:ext cx="1454741"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3527746" y="5410207"/>
            <a:ext cx="1454741" cy="923925"/>
          </a:xfrm>
        </p:spPr>
        <p:txBody>
          <a:bodyPr/>
          <a:lstStyle>
            <a:lvl1pPr>
              <a:defRPr sz="1600">
                <a:solidFill>
                  <a:schemeClr val="bg1"/>
                </a:solidFill>
              </a:defRPr>
            </a:lvl1pPr>
          </a:lstStyle>
          <a:p>
            <a:r>
              <a:rPr lang="en-AU" dirty="0"/>
              <a:t>Click to add partner logos</a:t>
            </a:r>
          </a:p>
        </p:txBody>
      </p:sp>
      <p:sp>
        <p:nvSpPr>
          <p:cNvPr id="254" name="Picture Placeholder 253">
            <a:extLst>
              <a:ext uri="{FF2B5EF4-FFF2-40B4-BE49-F238E27FC236}">
                <a16:creationId xmlns:a16="http://schemas.microsoft.com/office/drawing/2014/main" id="{E5AF71EF-D58B-4930-B671-3D00D2D01AC7}"/>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70" name="Text Placeholder 135">
            <a:extLst>
              <a:ext uri="{FF2B5EF4-FFF2-40B4-BE49-F238E27FC236}">
                <a16:creationId xmlns:a16="http://schemas.microsoft.com/office/drawing/2014/main" id="{0443CBF0-AF90-4B9B-A3C5-CDEF3FF57FA5}"/>
              </a:ext>
            </a:extLst>
          </p:cNvPr>
          <p:cNvSpPr>
            <a:spLocks noGrp="1"/>
          </p:cNvSpPr>
          <p:nvPr>
            <p:ph type="body" sz="quarter" idx="23" hasCustomPrompt="1"/>
          </p:nvPr>
        </p:nvSpPr>
        <p:spPr>
          <a:xfrm>
            <a:off x="2398823" y="630906"/>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5" name="Logo" descr="The University of Melbourne logo">
            <a:extLst>
              <a:ext uri="{FF2B5EF4-FFF2-40B4-BE49-F238E27FC236}">
                <a16:creationId xmlns:a16="http://schemas.microsoft.com/office/drawing/2014/main" id="{839C52C0-9A6F-4427-8D48-7BB28B00B546}"/>
              </a:ext>
            </a:extLst>
          </p:cNvPr>
          <p:cNvGrpSpPr>
            <a:grpSpLocks noChangeAspect="1"/>
          </p:cNvGrpSpPr>
          <p:nvPr userDrawn="1"/>
        </p:nvGrpSpPr>
        <p:grpSpPr bwMode="auto">
          <a:xfrm>
            <a:off x="421066" y="453777"/>
            <a:ext cx="1662286" cy="1666547"/>
            <a:chOff x="2864" y="1181"/>
            <a:chExt cx="1952" cy="1957"/>
          </a:xfrm>
        </p:grpSpPr>
        <p:sp>
          <p:nvSpPr>
            <p:cNvPr id="196" name="AutoShape 3">
              <a:extLst>
                <a:ext uri="{FF2B5EF4-FFF2-40B4-BE49-F238E27FC236}">
                  <a16:creationId xmlns:a16="http://schemas.microsoft.com/office/drawing/2014/main" id="{3CB4793C-5CCD-4F5B-BF61-B5519BB84563}"/>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Rectangle 5">
              <a:extLst>
                <a:ext uri="{FF2B5EF4-FFF2-40B4-BE49-F238E27FC236}">
                  <a16:creationId xmlns:a16="http://schemas.microsoft.com/office/drawing/2014/main" id="{9C22DE55-0539-4D47-B968-A6FFB052273F}"/>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6">
              <a:extLst>
                <a:ext uri="{FF2B5EF4-FFF2-40B4-BE49-F238E27FC236}">
                  <a16:creationId xmlns:a16="http://schemas.microsoft.com/office/drawing/2014/main" id="{839E5D8B-8155-49D3-9C68-ADDFE2B147CA}"/>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7">
              <a:extLst>
                <a:ext uri="{FF2B5EF4-FFF2-40B4-BE49-F238E27FC236}">
                  <a16:creationId xmlns:a16="http://schemas.microsoft.com/office/drawing/2014/main" id="{C63B0A4A-C98F-4375-81E7-CF6DC2A71A5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8">
              <a:extLst>
                <a:ext uri="{FF2B5EF4-FFF2-40B4-BE49-F238E27FC236}">
                  <a16:creationId xmlns:a16="http://schemas.microsoft.com/office/drawing/2014/main" id="{AC870463-CB95-46E5-9190-D47D0A0AD6B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9">
              <a:extLst>
                <a:ext uri="{FF2B5EF4-FFF2-40B4-BE49-F238E27FC236}">
                  <a16:creationId xmlns:a16="http://schemas.microsoft.com/office/drawing/2014/main" id="{9C090A6E-F3FE-4492-A8E3-5CB015467A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0">
              <a:extLst>
                <a:ext uri="{FF2B5EF4-FFF2-40B4-BE49-F238E27FC236}">
                  <a16:creationId xmlns:a16="http://schemas.microsoft.com/office/drawing/2014/main" id="{D71279E6-2329-4AFD-BC71-783C75AD0ED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1">
              <a:extLst>
                <a:ext uri="{FF2B5EF4-FFF2-40B4-BE49-F238E27FC236}">
                  <a16:creationId xmlns:a16="http://schemas.microsoft.com/office/drawing/2014/main" id="{39F93875-8DCC-4364-BCAD-87D1A0395F1A}"/>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2">
              <a:extLst>
                <a:ext uri="{FF2B5EF4-FFF2-40B4-BE49-F238E27FC236}">
                  <a16:creationId xmlns:a16="http://schemas.microsoft.com/office/drawing/2014/main" id="{B8A0F650-D849-4B73-9146-7E4514209561}"/>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13">
              <a:extLst>
                <a:ext uri="{FF2B5EF4-FFF2-40B4-BE49-F238E27FC236}">
                  <a16:creationId xmlns:a16="http://schemas.microsoft.com/office/drawing/2014/main" id="{696C0D3B-E372-4329-A827-83F393655A8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Freeform 14">
              <a:extLst>
                <a:ext uri="{FF2B5EF4-FFF2-40B4-BE49-F238E27FC236}">
                  <a16:creationId xmlns:a16="http://schemas.microsoft.com/office/drawing/2014/main" id="{09187AF8-096B-4D9D-BECF-DA1ED2214482}"/>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15">
              <a:extLst>
                <a:ext uri="{FF2B5EF4-FFF2-40B4-BE49-F238E27FC236}">
                  <a16:creationId xmlns:a16="http://schemas.microsoft.com/office/drawing/2014/main" id="{BCFC2B8D-A927-4FA6-ABAD-250666F7F98F}"/>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16">
              <a:extLst>
                <a:ext uri="{FF2B5EF4-FFF2-40B4-BE49-F238E27FC236}">
                  <a16:creationId xmlns:a16="http://schemas.microsoft.com/office/drawing/2014/main" id="{393D1A0F-7858-45C7-9640-0EA05DE9625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17">
              <a:extLst>
                <a:ext uri="{FF2B5EF4-FFF2-40B4-BE49-F238E27FC236}">
                  <a16:creationId xmlns:a16="http://schemas.microsoft.com/office/drawing/2014/main" id="{9D9CC4FD-3E79-4B80-9CDC-9026604ACE3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18">
              <a:extLst>
                <a:ext uri="{FF2B5EF4-FFF2-40B4-BE49-F238E27FC236}">
                  <a16:creationId xmlns:a16="http://schemas.microsoft.com/office/drawing/2014/main" id="{6B9EF6BE-5CAC-4584-85C5-38722586BD4A}"/>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19">
              <a:extLst>
                <a:ext uri="{FF2B5EF4-FFF2-40B4-BE49-F238E27FC236}">
                  <a16:creationId xmlns:a16="http://schemas.microsoft.com/office/drawing/2014/main" id="{CE9CBF70-A08F-4B3E-933C-5B383A7A0A0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0">
              <a:extLst>
                <a:ext uri="{FF2B5EF4-FFF2-40B4-BE49-F238E27FC236}">
                  <a16:creationId xmlns:a16="http://schemas.microsoft.com/office/drawing/2014/main" id="{DCB129BA-B7EC-4145-AA2C-85E18362D540}"/>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Rectangle 21">
              <a:extLst>
                <a:ext uri="{FF2B5EF4-FFF2-40B4-BE49-F238E27FC236}">
                  <a16:creationId xmlns:a16="http://schemas.microsoft.com/office/drawing/2014/main" id="{E952D24A-E62C-4B35-A453-E2DB313C1CF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2">
              <a:extLst>
                <a:ext uri="{FF2B5EF4-FFF2-40B4-BE49-F238E27FC236}">
                  <a16:creationId xmlns:a16="http://schemas.microsoft.com/office/drawing/2014/main" id="{A616AFE6-9BCC-48E4-8C66-4AF9903EDA2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23">
              <a:extLst>
                <a:ext uri="{FF2B5EF4-FFF2-40B4-BE49-F238E27FC236}">
                  <a16:creationId xmlns:a16="http://schemas.microsoft.com/office/drawing/2014/main" id="{14593CC9-FBBF-4EEA-A1D0-6472C18040C6}"/>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24">
              <a:extLst>
                <a:ext uri="{FF2B5EF4-FFF2-40B4-BE49-F238E27FC236}">
                  <a16:creationId xmlns:a16="http://schemas.microsoft.com/office/drawing/2014/main" id="{C13B5AB5-D746-465E-AA3D-E87100FF957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25">
              <a:extLst>
                <a:ext uri="{FF2B5EF4-FFF2-40B4-BE49-F238E27FC236}">
                  <a16:creationId xmlns:a16="http://schemas.microsoft.com/office/drawing/2014/main" id="{D8C3E3A5-B063-4156-83BE-857D9A190CB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26">
              <a:extLst>
                <a:ext uri="{FF2B5EF4-FFF2-40B4-BE49-F238E27FC236}">
                  <a16:creationId xmlns:a16="http://schemas.microsoft.com/office/drawing/2014/main" id="{F9354ACE-2667-43D9-A9E4-35AF59FB09D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27">
              <a:extLst>
                <a:ext uri="{FF2B5EF4-FFF2-40B4-BE49-F238E27FC236}">
                  <a16:creationId xmlns:a16="http://schemas.microsoft.com/office/drawing/2014/main" id="{4500720B-9FE5-4FC6-BCC6-2C7F8F4E4DBE}"/>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28">
              <a:extLst>
                <a:ext uri="{FF2B5EF4-FFF2-40B4-BE49-F238E27FC236}">
                  <a16:creationId xmlns:a16="http://schemas.microsoft.com/office/drawing/2014/main" id="{84BA71E3-588E-4AA6-AB1E-3CDB10C4FB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29">
              <a:extLst>
                <a:ext uri="{FF2B5EF4-FFF2-40B4-BE49-F238E27FC236}">
                  <a16:creationId xmlns:a16="http://schemas.microsoft.com/office/drawing/2014/main" id="{BE3254C8-814E-4952-8200-C895058BA821}"/>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0">
              <a:extLst>
                <a:ext uri="{FF2B5EF4-FFF2-40B4-BE49-F238E27FC236}">
                  <a16:creationId xmlns:a16="http://schemas.microsoft.com/office/drawing/2014/main" id="{331888C2-72FE-4B1E-BB9E-F6E7C5762FD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1">
              <a:extLst>
                <a:ext uri="{FF2B5EF4-FFF2-40B4-BE49-F238E27FC236}">
                  <a16:creationId xmlns:a16="http://schemas.microsoft.com/office/drawing/2014/main" id="{9BDBD28C-CE53-4274-AAA7-FA2D3C043C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32">
              <a:extLst>
                <a:ext uri="{FF2B5EF4-FFF2-40B4-BE49-F238E27FC236}">
                  <a16:creationId xmlns:a16="http://schemas.microsoft.com/office/drawing/2014/main" id="{AFC524B2-1374-4D2A-8E7E-8CEEA8756B7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34">
              <a:extLst>
                <a:ext uri="{FF2B5EF4-FFF2-40B4-BE49-F238E27FC236}">
                  <a16:creationId xmlns:a16="http://schemas.microsoft.com/office/drawing/2014/main" id="{159C63ED-119F-4995-A908-DBB2293E7D2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35">
              <a:extLst>
                <a:ext uri="{FF2B5EF4-FFF2-40B4-BE49-F238E27FC236}">
                  <a16:creationId xmlns:a16="http://schemas.microsoft.com/office/drawing/2014/main" id="{9D9FDAB1-BF5D-47C0-A4DE-38264D999D9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36">
              <a:extLst>
                <a:ext uri="{FF2B5EF4-FFF2-40B4-BE49-F238E27FC236}">
                  <a16:creationId xmlns:a16="http://schemas.microsoft.com/office/drawing/2014/main" id="{C1ABD4F8-3CE7-417B-8CCD-4879D33FA898}"/>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37">
              <a:extLst>
                <a:ext uri="{FF2B5EF4-FFF2-40B4-BE49-F238E27FC236}">
                  <a16:creationId xmlns:a16="http://schemas.microsoft.com/office/drawing/2014/main" id="{103F22C4-1CD6-4EF0-905B-92AB362F75A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38">
              <a:extLst>
                <a:ext uri="{FF2B5EF4-FFF2-40B4-BE49-F238E27FC236}">
                  <a16:creationId xmlns:a16="http://schemas.microsoft.com/office/drawing/2014/main" id="{B6C6E0C7-2C51-494C-96A1-A7080C7BC70F}"/>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39">
              <a:extLst>
                <a:ext uri="{FF2B5EF4-FFF2-40B4-BE49-F238E27FC236}">
                  <a16:creationId xmlns:a16="http://schemas.microsoft.com/office/drawing/2014/main" id="{5E3AA035-F1DE-4980-A6F9-03834D68401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0">
              <a:extLst>
                <a:ext uri="{FF2B5EF4-FFF2-40B4-BE49-F238E27FC236}">
                  <a16:creationId xmlns:a16="http://schemas.microsoft.com/office/drawing/2014/main" id="{130ADC70-2CD1-418A-84DE-3F38ABE7398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1">
              <a:extLst>
                <a:ext uri="{FF2B5EF4-FFF2-40B4-BE49-F238E27FC236}">
                  <a16:creationId xmlns:a16="http://schemas.microsoft.com/office/drawing/2014/main" id="{B7EA4B72-1CA4-476A-B6D6-852CAC06C8C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2">
              <a:extLst>
                <a:ext uri="{FF2B5EF4-FFF2-40B4-BE49-F238E27FC236}">
                  <a16:creationId xmlns:a16="http://schemas.microsoft.com/office/drawing/2014/main" id="{9BCDC689-AB36-471E-A19F-6DF6BDFA480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43">
              <a:extLst>
                <a:ext uri="{FF2B5EF4-FFF2-40B4-BE49-F238E27FC236}">
                  <a16:creationId xmlns:a16="http://schemas.microsoft.com/office/drawing/2014/main" id="{F84B1191-49BD-42D8-9DD8-54B1025B855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44">
              <a:extLst>
                <a:ext uri="{FF2B5EF4-FFF2-40B4-BE49-F238E27FC236}">
                  <a16:creationId xmlns:a16="http://schemas.microsoft.com/office/drawing/2014/main" id="{3F36B0B7-B248-4C36-ACAA-F57D604F9962}"/>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45">
              <a:extLst>
                <a:ext uri="{FF2B5EF4-FFF2-40B4-BE49-F238E27FC236}">
                  <a16:creationId xmlns:a16="http://schemas.microsoft.com/office/drawing/2014/main" id="{6C40B266-66D2-4AA5-AF83-82341DD03386}"/>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46">
              <a:extLst>
                <a:ext uri="{FF2B5EF4-FFF2-40B4-BE49-F238E27FC236}">
                  <a16:creationId xmlns:a16="http://schemas.microsoft.com/office/drawing/2014/main" id="{0F6CDDCC-C889-48AC-B016-7F6405161B43}"/>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47">
              <a:extLst>
                <a:ext uri="{FF2B5EF4-FFF2-40B4-BE49-F238E27FC236}">
                  <a16:creationId xmlns:a16="http://schemas.microsoft.com/office/drawing/2014/main" id="{292792DB-44D2-43DB-9EBE-FD22D8E4DBED}"/>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48">
              <a:extLst>
                <a:ext uri="{FF2B5EF4-FFF2-40B4-BE49-F238E27FC236}">
                  <a16:creationId xmlns:a16="http://schemas.microsoft.com/office/drawing/2014/main" id="{A70696E9-E2B2-4865-A0C3-E3E4E7CAB85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49">
              <a:extLst>
                <a:ext uri="{FF2B5EF4-FFF2-40B4-BE49-F238E27FC236}">
                  <a16:creationId xmlns:a16="http://schemas.microsoft.com/office/drawing/2014/main" id="{8131D599-F06F-4922-A462-921AB0B9CFB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0">
              <a:extLst>
                <a:ext uri="{FF2B5EF4-FFF2-40B4-BE49-F238E27FC236}">
                  <a16:creationId xmlns:a16="http://schemas.microsoft.com/office/drawing/2014/main" id="{5737B435-E8F8-4CDD-89CD-FF0682FDEDF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1">
              <a:extLst>
                <a:ext uri="{FF2B5EF4-FFF2-40B4-BE49-F238E27FC236}">
                  <a16:creationId xmlns:a16="http://schemas.microsoft.com/office/drawing/2014/main" id="{BC9AEEE5-3792-4999-8681-0EA0B20F09F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2">
              <a:extLst>
                <a:ext uri="{FF2B5EF4-FFF2-40B4-BE49-F238E27FC236}">
                  <a16:creationId xmlns:a16="http://schemas.microsoft.com/office/drawing/2014/main" id="{D1D6BC8B-EF90-45E5-B12E-445E7D0308BA}"/>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53">
              <a:extLst>
                <a:ext uri="{FF2B5EF4-FFF2-40B4-BE49-F238E27FC236}">
                  <a16:creationId xmlns:a16="http://schemas.microsoft.com/office/drawing/2014/main" id="{C63921BB-161E-4135-A152-58519C262B47}"/>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54">
              <a:extLst>
                <a:ext uri="{FF2B5EF4-FFF2-40B4-BE49-F238E27FC236}">
                  <a16:creationId xmlns:a16="http://schemas.microsoft.com/office/drawing/2014/main" id="{B6D7A211-0B1F-4C02-A9F3-006FB08102CF}"/>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55">
              <a:extLst>
                <a:ext uri="{FF2B5EF4-FFF2-40B4-BE49-F238E27FC236}">
                  <a16:creationId xmlns:a16="http://schemas.microsoft.com/office/drawing/2014/main" id="{A0B3206B-507B-4015-A9A2-E0896DFADFD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7" name="Freeform 56">
              <a:extLst>
                <a:ext uri="{FF2B5EF4-FFF2-40B4-BE49-F238E27FC236}">
                  <a16:creationId xmlns:a16="http://schemas.microsoft.com/office/drawing/2014/main" id="{984BAC3F-9CA8-4015-A952-B9446F68D3BD}"/>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8" name="Freeform 57">
              <a:extLst>
                <a:ext uri="{FF2B5EF4-FFF2-40B4-BE49-F238E27FC236}">
                  <a16:creationId xmlns:a16="http://schemas.microsoft.com/office/drawing/2014/main" id="{4CDFC29E-4326-4DB6-9AAB-572FEBFC94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9" name="Freeform 58">
              <a:extLst>
                <a:ext uri="{FF2B5EF4-FFF2-40B4-BE49-F238E27FC236}">
                  <a16:creationId xmlns:a16="http://schemas.microsoft.com/office/drawing/2014/main" id="{76FF4184-4BBE-41C5-9C00-615CF27EECAC}"/>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0" name="Freeform 59">
              <a:extLst>
                <a:ext uri="{FF2B5EF4-FFF2-40B4-BE49-F238E27FC236}">
                  <a16:creationId xmlns:a16="http://schemas.microsoft.com/office/drawing/2014/main" id="{1DC69F4A-1996-4C8C-9C03-DD93CF41008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1" name="Freeform 60">
              <a:extLst>
                <a:ext uri="{FF2B5EF4-FFF2-40B4-BE49-F238E27FC236}">
                  <a16:creationId xmlns:a16="http://schemas.microsoft.com/office/drawing/2014/main" id="{756AAD03-1CA0-40B0-B5AC-5BA605B2947F}"/>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2" name="Freeform 61">
              <a:extLst>
                <a:ext uri="{FF2B5EF4-FFF2-40B4-BE49-F238E27FC236}">
                  <a16:creationId xmlns:a16="http://schemas.microsoft.com/office/drawing/2014/main" id="{5D3472D0-A7F1-4E13-9454-78B7364B2EB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3" name="Freeform 62">
              <a:extLst>
                <a:ext uri="{FF2B5EF4-FFF2-40B4-BE49-F238E27FC236}">
                  <a16:creationId xmlns:a16="http://schemas.microsoft.com/office/drawing/2014/main" id="{02302272-5BAA-46C1-8B4E-932590DED07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42585850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1B18ED-1F5F-48EA-8A47-090D01D9AB25}"/>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8" name="Freeform: Shape 67">
            <a:extLst>
              <a:ext uri="{FF2B5EF4-FFF2-40B4-BE49-F238E27FC236}">
                <a16:creationId xmlns:a16="http://schemas.microsoft.com/office/drawing/2014/main" id="{D44ACC78-E6EF-4128-AEA2-0639C7784FD6}"/>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32084779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Freeform: Shape 73">
            <a:extLst>
              <a:ext uri="{FF2B5EF4-FFF2-40B4-BE49-F238E27FC236}">
                <a16:creationId xmlns:a16="http://schemas.microsoft.com/office/drawing/2014/main" id="{4F2ADBC4-6BE9-497D-BA58-27927CF9C0AA}"/>
              </a:ext>
              <a:ext uri="{C183D7F6-B498-43B3-948B-1728B52AA6E4}">
                <adec:decorative xmlns:adec="http://schemas.microsoft.com/office/drawing/2017/decorative" val="1"/>
              </a:ext>
            </a:extLst>
          </p:cNvPr>
          <p:cNvSpPr/>
          <p:nvPr userDrawn="1"/>
        </p:nvSpPr>
        <p:spPr>
          <a:xfrm>
            <a:off x="4874522"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27094954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C00F6E0E-7FBA-403C-AB0D-01103F0CD394}"/>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9200942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Strength">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467EF65F-4F61-4DA4-B562-D8B7905ED917}"/>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55308777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2AD36FB3-6540-4547-9F38-FC6276B73345}"/>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66317036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0B8EF65B-8305-4BF8-9A5F-A221F4F3CF7A}"/>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40123065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52B47284-12CB-4D7A-89C3-3835F958AEBB}"/>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420722224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4D7E4FC5-221E-48E4-8539-A265DC15CFEF}"/>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209783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C8BC93-507A-46A4-A289-830A4CDE424D}"/>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39276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Freeform: Shape 66">
            <a:extLst>
              <a:ext uri="{FF2B5EF4-FFF2-40B4-BE49-F238E27FC236}">
                <a16:creationId xmlns:a16="http://schemas.microsoft.com/office/drawing/2014/main" id="{1BD9A33D-0BA4-4D58-B6E1-32F74C7B80A5}"/>
              </a:ext>
              <a:ext uri="{C183D7F6-B498-43B3-948B-1728B52AA6E4}">
                <adec:decorative xmlns:adec="http://schemas.microsoft.com/office/drawing/2017/decorative" val="1"/>
              </a:ext>
            </a:extLst>
          </p:cNvPr>
          <p:cNvSpPr/>
          <p:nvPr userDrawn="1"/>
        </p:nvSpPr>
        <p:spPr>
          <a:xfrm>
            <a:off x="4874521"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48147511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6F2ECE04-B29E-48DA-A2D1-A8320F31238D}"/>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8400"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58624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252" name="Picture Placeholder 251">
            <a:extLst>
              <a:ext uri="{FF2B5EF4-FFF2-40B4-BE49-F238E27FC236}">
                <a16:creationId xmlns:a16="http://schemas.microsoft.com/office/drawing/2014/main" id="{9543297A-9A00-45E2-9D6B-76630245E460}"/>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9" name="Logo" descr="The University of Melbourne logo">
            <a:extLst>
              <a:ext uri="{FF2B5EF4-FFF2-40B4-BE49-F238E27FC236}">
                <a16:creationId xmlns:a16="http://schemas.microsoft.com/office/drawing/2014/main" id="{D3C3B792-698C-4BC7-AB47-C8E71AA3445F}"/>
              </a:ext>
            </a:extLst>
          </p:cNvPr>
          <p:cNvGrpSpPr>
            <a:grpSpLocks noChangeAspect="1"/>
          </p:cNvGrpSpPr>
          <p:nvPr userDrawn="1"/>
        </p:nvGrpSpPr>
        <p:grpSpPr bwMode="auto">
          <a:xfrm>
            <a:off x="421066" y="453777"/>
            <a:ext cx="1662286" cy="1666547"/>
            <a:chOff x="2864" y="1181"/>
            <a:chExt cx="1952" cy="1957"/>
          </a:xfrm>
        </p:grpSpPr>
        <p:sp>
          <p:nvSpPr>
            <p:cNvPr id="189" name="AutoShape 3">
              <a:extLst>
                <a:ext uri="{FF2B5EF4-FFF2-40B4-BE49-F238E27FC236}">
                  <a16:creationId xmlns:a16="http://schemas.microsoft.com/office/drawing/2014/main" id="{F1144B68-F3AB-4FC0-BDB5-7E64FCFA89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Rectangle 5">
              <a:extLst>
                <a:ext uri="{FF2B5EF4-FFF2-40B4-BE49-F238E27FC236}">
                  <a16:creationId xmlns:a16="http://schemas.microsoft.com/office/drawing/2014/main" id="{DB1CA0BC-10A9-4815-AEF4-80A802AE1AE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
              <a:extLst>
                <a:ext uri="{FF2B5EF4-FFF2-40B4-BE49-F238E27FC236}">
                  <a16:creationId xmlns:a16="http://schemas.microsoft.com/office/drawing/2014/main" id="{6E1FC530-9D25-4AFE-92F1-AA5B48437B22}"/>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2" name="Freeform 7">
              <a:extLst>
                <a:ext uri="{FF2B5EF4-FFF2-40B4-BE49-F238E27FC236}">
                  <a16:creationId xmlns:a16="http://schemas.microsoft.com/office/drawing/2014/main" id="{E5C9C0C4-A825-47A4-80DA-189FD4CDE719}"/>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3" name="Freeform 8">
              <a:extLst>
                <a:ext uri="{FF2B5EF4-FFF2-40B4-BE49-F238E27FC236}">
                  <a16:creationId xmlns:a16="http://schemas.microsoft.com/office/drawing/2014/main" id="{BF404745-ED8B-4880-AA08-7FB593373BD3}"/>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4" name="Freeform 9">
              <a:extLst>
                <a:ext uri="{FF2B5EF4-FFF2-40B4-BE49-F238E27FC236}">
                  <a16:creationId xmlns:a16="http://schemas.microsoft.com/office/drawing/2014/main" id="{3012DFAC-9036-4733-B93A-67CAA6065A5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5" name="Freeform 10">
              <a:extLst>
                <a:ext uri="{FF2B5EF4-FFF2-40B4-BE49-F238E27FC236}">
                  <a16:creationId xmlns:a16="http://schemas.microsoft.com/office/drawing/2014/main" id="{62CE831A-B761-4D49-94FE-CD1FF83810F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6" name="Freeform 11">
              <a:extLst>
                <a:ext uri="{FF2B5EF4-FFF2-40B4-BE49-F238E27FC236}">
                  <a16:creationId xmlns:a16="http://schemas.microsoft.com/office/drawing/2014/main" id="{4060AB50-F13B-4CAE-901B-119BFD5541A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Freeform 12">
              <a:extLst>
                <a:ext uri="{FF2B5EF4-FFF2-40B4-BE49-F238E27FC236}">
                  <a16:creationId xmlns:a16="http://schemas.microsoft.com/office/drawing/2014/main" id="{162D76C8-1A91-43A1-B2FA-120613EAC3F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13">
              <a:extLst>
                <a:ext uri="{FF2B5EF4-FFF2-40B4-BE49-F238E27FC236}">
                  <a16:creationId xmlns:a16="http://schemas.microsoft.com/office/drawing/2014/main" id="{A867129F-9514-4F98-861D-4935041756A7}"/>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14">
              <a:extLst>
                <a:ext uri="{FF2B5EF4-FFF2-40B4-BE49-F238E27FC236}">
                  <a16:creationId xmlns:a16="http://schemas.microsoft.com/office/drawing/2014/main" id="{179BCBE1-F15B-452A-9454-5A9D92634433}"/>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15">
              <a:extLst>
                <a:ext uri="{FF2B5EF4-FFF2-40B4-BE49-F238E27FC236}">
                  <a16:creationId xmlns:a16="http://schemas.microsoft.com/office/drawing/2014/main" id="{DE02BC67-4E10-445C-9BF2-905266BF2AF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16">
              <a:extLst>
                <a:ext uri="{FF2B5EF4-FFF2-40B4-BE49-F238E27FC236}">
                  <a16:creationId xmlns:a16="http://schemas.microsoft.com/office/drawing/2014/main" id="{D1CDDC45-84E7-48D0-A493-CB35939ACA7D}"/>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7">
              <a:extLst>
                <a:ext uri="{FF2B5EF4-FFF2-40B4-BE49-F238E27FC236}">
                  <a16:creationId xmlns:a16="http://schemas.microsoft.com/office/drawing/2014/main" id="{FA8704D9-4A78-426D-B194-AB6AEAFA4616}"/>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8">
              <a:extLst>
                <a:ext uri="{FF2B5EF4-FFF2-40B4-BE49-F238E27FC236}">
                  <a16:creationId xmlns:a16="http://schemas.microsoft.com/office/drawing/2014/main" id="{5E07D196-8F38-4460-8C15-EECBE3088D69}"/>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9">
              <a:extLst>
                <a:ext uri="{FF2B5EF4-FFF2-40B4-BE49-F238E27FC236}">
                  <a16:creationId xmlns:a16="http://schemas.microsoft.com/office/drawing/2014/main" id="{DDD09126-BC8A-4A4C-87B0-84175BDD6E7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20">
              <a:extLst>
                <a:ext uri="{FF2B5EF4-FFF2-40B4-BE49-F238E27FC236}">
                  <a16:creationId xmlns:a16="http://schemas.microsoft.com/office/drawing/2014/main" id="{0AC35AB2-A2B5-43E4-8A07-5FF76AB1D97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Rectangle 21">
              <a:extLst>
                <a:ext uri="{FF2B5EF4-FFF2-40B4-BE49-F238E27FC236}">
                  <a16:creationId xmlns:a16="http://schemas.microsoft.com/office/drawing/2014/main" id="{000AEDDA-4FA6-4D65-B88F-9E0DEA65B8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22">
              <a:extLst>
                <a:ext uri="{FF2B5EF4-FFF2-40B4-BE49-F238E27FC236}">
                  <a16:creationId xmlns:a16="http://schemas.microsoft.com/office/drawing/2014/main" id="{DBB97ECE-A7A8-4866-A47B-56068F861AC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23">
              <a:extLst>
                <a:ext uri="{FF2B5EF4-FFF2-40B4-BE49-F238E27FC236}">
                  <a16:creationId xmlns:a16="http://schemas.microsoft.com/office/drawing/2014/main" id="{2ACF1A60-34FB-44A0-86D7-072E098CB56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24">
              <a:extLst>
                <a:ext uri="{FF2B5EF4-FFF2-40B4-BE49-F238E27FC236}">
                  <a16:creationId xmlns:a16="http://schemas.microsoft.com/office/drawing/2014/main" id="{D86E9C6F-1848-4525-9384-03368E8DC2F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25">
              <a:extLst>
                <a:ext uri="{FF2B5EF4-FFF2-40B4-BE49-F238E27FC236}">
                  <a16:creationId xmlns:a16="http://schemas.microsoft.com/office/drawing/2014/main" id="{F0B2A1C4-4775-40E9-B622-F705310060CD}"/>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26">
              <a:extLst>
                <a:ext uri="{FF2B5EF4-FFF2-40B4-BE49-F238E27FC236}">
                  <a16:creationId xmlns:a16="http://schemas.microsoft.com/office/drawing/2014/main" id="{426AD5F6-C8F1-4CB7-AC8A-23C1BA42CDB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7">
              <a:extLst>
                <a:ext uri="{FF2B5EF4-FFF2-40B4-BE49-F238E27FC236}">
                  <a16:creationId xmlns:a16="http://schemas.microsoft.com/office/drawing/2014/main" id="{B0ECAB00-918C-4065-B7EB-7655CD9CF0D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Freeform 28">
              <a:extLst>
                <a:ext uri="{FF2B5EF4-FFF2-40B4-BE49-F238E27FC236}">
                  <a16:creationId xmlns:a16="http://schemas.microsoft.com/office/drawing/2014/main" id="{D1D8B02A-1DB2-480F-B6EE-3A23974B895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9">
              <a:extLst>
                <a:ext uri="{FF2B5EF4-FFF2-40B4-BE49-F238E27FC236}">
                  <a16:creationId xmlns:a16="http://schemas.microsoft.com/office/drawing/2014/main" id="{982FB33C-4F8F-439A-A771-348BF42D8649}"/>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30">
              <a:extLst>
                <a:ext uri="{FF2B5EF4-FFF2-40B4-BE49-F238E27FC236}">
                  <a16:creationId xmlns:a16="http://schemas.microsoft.com/office/drawing/2014/main" id="{D454DB91-C669-405D-AD62-F96718703A2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31">
              <a:extLst>
                <a:ext uri="{FF2B5EF4-FFF2-40B4-BE49-F238E27FC236}">
                  <a16:creationId xmlns:a16="http://schemas.microsoft.com/office/drawing/2014/main" id="{0285A4AF-21DD-4EB1-AA08-762FBD3A208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32">
              <a:extLst>
                <a:ext uri="{FF2B5EF4-FFF2-40B4-BE49-F238E27FC236}">
                  <a16:creationId xmlns:a16="http://schemas.microsoft.com/office/drawing/2014/main" id="{0A30254D-7806-43F0-A801-9DE9A17AE77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34">
              <a:extLst>
                <a:ext uri="{FF2B5EF4-FFF2-40B4-BE49-F238E27FC236}">
                  <a16:creationId xmlns:a16="http://schemas.microsoft.com/office/drawing/2014/main" id="{00710D5E-0C7C-405D-8C3E-1B138A272678}"/>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35">
              <a:extLst>
                <a:ext uri="{FF2B5EF4-FFF2-40B4-BE49-F238E27FC236}">
                  <a16:creationId xmlns:a16="http://schemas.microsoft.com/office/drawing/2014/main" id="{45980DE5-A695-41D4-B58E-41388D6C9CC4}"/>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36">
              <a:extLst>
                <a:ext uri="{FF2B5EF4-FFF2-40B4-BE49-F238E27FC236}">
                  <a16:creationId xmlns:a16="http://schemas.microsoft.com/office/drawing/2014/main" id="{9F5515FD-58D3-49B5-8DCA-A2C06125003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37">
              <a:extLst>
                <a:ext uri="{FF2B5EF4-FFF2-40B4-BE49-F238E27FC236}">
                  <a16:creationId xmlns:a16="http://schemas.microsoft.com/office/drawing/2014/main" id="{E65F5310-B34D-48B6-BB72-5824A90CA7C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8">
              <a:extLst>
                <a:ext uri="{FF2B5EF4-FFF2-40B4-BE49-F238E27FC236}">
                  <a16:creationId xmlns:a16="http://schemas.microsoft.com/office/drawing/2014/main" id="{34B7A193-8B0F-4830-B860-04F654C0EF1C}"/>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9">
              <a:extLst>
                <a:ext uri="{FF2B5EF4-FFF2-40B4-BE49-F238E27FC236}">
                  <a16:creationId xmlns:a16="http://schemas.microsoft.com/office/drawing/2014/main" id="{E17F19F7-E66B-4348-9126-4760CECBB285}"/>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40">
              <a:extLst>
                <a:ext uri="{FF2B5EF4-FFF2-40B4-BE49-F238E27FC236}">
                  <a16:creationId xmlns:a16="http://schemas.microsoft.com/office/drawing/2014/main" id="{B1A5512D-9F93-43B4-8866-823F4D2000B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41">
              <a:extLst>
                <a:ext uri="{FF2B5EF4-FFF2-40B4-BE49-F238E27FC236}">
                  <a16:creationId xmlns:a16="http://schemas.microsoft.com/office/drawing/2014/main" id="{0B1CF15D-B9CB-41DB-B8CC-E7782B62C6D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42">
              <a:extLst>
                <a:ext uri="{FF2B5EF4-FFF2-40B4-BE49-F238E27FC236}">
                  <a16:creationId xmlns:a16="http://schemas.microsoft.com/office/drawing/2014/main" id="{29F228CC-1FD8-4363-AE7A-88B9DE20A61E}"/>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43">
              <a:extLst>
                <a:ext uri="{FF2B5EF4-FFF2-40B4-BE49-F238E27FC236}">
                  <a16:creationId xmlns:a16="http://schemas.microsoft.com/office/drawing/2014/main" id="{5C5ABF27-F04C-4B3A-8D23-99291DA99143}"/>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44">
              <a:extLst>
                <a:ext uri="{FF2B5EF4-FFF2-40B4-BE49-F238E27FC236}">
                  <a16:creationId xmlns:a16="http://schemas.microsoft.com/office/drawing/2014/main" id="{73849F8F-BA7F-4A94-BC3D-74DDA3CA023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45">
              <a:extLst>
                <a:ext uri="{FF2B5EF4-FFF2-40B4-BE49-F238E27FC236}">
                  <a16:creationId xmlns:a16="http://schemas.microsoft.com/office/drawing/2014/main" id="{D57F78E2-9509-4870-B404-467A5C44C2A9}"/>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46">
              <a:extLst>
                <a:ext uri="{FF2B5EF4-FFF2-40B4-BE49-F238E27FC236}">
                  <a16:creationId xmlns:a16="http://schemas.microsoft.com/office/drawing/2014/main" id="{2A6B04D5-A08E-4CE2-AD1F-DBA8858BEB0D}"/>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7">
              <a:extLst>
                <a:ext uri="{FF2B5EF4-FFF2-40B4-BE49-F238E27FC236}">
                  <a16:creationId xmlns:a16="http://schemas.microsoft.com/office/drawing/2014/main" id="{0CA78EF8-ED6E-45F1-A49B-6DD19E31D48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8">
              <a:extLst>
                <a:ext uri="{FF2B5EF4-FFF2-40B4-BE49-F238E27FC236}">
                  <a16:creationId xmlns:a16="http://schemas.microsoft.com/office/drawing/2014/main" id="{A57AD615-01C2-47B5-A0EB-A98FAB2420F2}"/>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9">
              <a:extLst>
                <a:ext uri="{FF2B5EF4-FFF2-40B4-BE49-F238E27FC236}">
                  <a16:creationId xmlns:a16="http://schemas.microsoft.com/office/drawing/2014/main" id="{55F52E64-BCB6-450A-A3B9-C5856F86FD4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50">
              <a:extLst>
                <a:ext uri="{FF2B5EF4-FFF2-40B4-BE49-F238E27FC236}">
                  <a16:creationId xmlns:a16="http://schemas.microsoft.com/office/drawing/2014/main" id="{FE8DED9C-BC2F-4E90-AF3B-4FF92BFBEA41}"/>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51">
              <a:extLst>
                <a:ext uri="{FF2B5EF4-FFF2-40B4-BE49-F238E27FC236}">
                  <a16:creationId xmlns:a16="http://schemas.microsoft.com/office/drawing/2014/main" id="{DFAC6AEA-F0C8-49D8-8D23-8F1ABED54046}"/>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52">
              <a:extLst>
                <a:ext uri="{FF2B5EF4-FFF2-40B4-BE49-F238E27FC236}">
                  <a16:creationId xmlns:a16="http://schemas.microsoft.com/office/drawing/2014/main" id="{94784C7C-B8A9-41FB-B6DD-07C0D21FE92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53">
              <a:extLst>
                <a:ext uri="{FF2B5EF4-FFF2-40B4-BE49-F238E27FC236}">
                  <a16:creationId xmlns:a16="http://schemas.microsoft.com/office/drawing/2014/main" id="{DD3A09B1-9740-4B7F-ADCB-6967BBD872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54">
              <a:extLst>
                <a:ext uri="{FF2B5EF4-FFF2-40B4-BE49-F238E27FC236}">
                  <a16:creationId xmlns:a16="http://schemas.microsoft.com/office/drawing/2014/main" id="{5D76697D-E67D-4DBE-9B4E-C9C6303D13DE}"/>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55">
              <a:extLst>
                <a:ext uri="{FF2B5EF4-FFF2-40B4-BE49-F238E27FC236}">
                  <a16:creationId xmlns:a16="http://schemas.microsoft.com/office/drawing/2014/main" id="{3D6D6FE0-1DC5-4D12-9C4D-F201F793ACD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56">
              <a:extLst>
                <a:ext uri="{FF2B5EF4-FFF2-40B4-BE49-F238E27FC236}">
                  <a16:creationId xmlns:a16="http://schemas.microsoft.com/office/drawing/2014/main" id="{F97BE177-7241-4BB5-95E3-C738C0DEA200}"/>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7">
              <a:extLst>
                <a:ext uri="{FF2B5EF4-FFF2-40B4-BE49-F238E27FC236}">
                  <a16:creationId xmlns:a16="http://schemas.microsoft.com/office/drawing/2014/main" id="{B312547D-8055-4202-B3C2-8163B48F6E2B}"/>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8">
              <a:extLst>
                <a:ext uri="{FF2B5EF4-FFF2-40B4-BE49-F238E27FC236}">
                  <a16:creationId xmlns:a16="http://schemas.microsoft.com/office/drawing/2014/main" id="{C48F8059-7D4B-4B04-8A12-C162D91D5DF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9">
              <a:extLst>
                <a:ext uri="{FF2B5EF4-FFF2-40B4-BE49-F238E27FC236}">
                  <a16:creationId xmlns:a16="http://schemas.microsoft.com/office/drawing/2014/main" id="{E26410F2-EB45-4288-9F0D-893860511F95}"/>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60">
              <a:extLst>
                <a:ext uri="{FF2B5EF4-FFF2-40B4-BE49-F238E27FC236}">
                  <a16:creationId xmlns:a16="http://schemas.microsoft.com/office/drawing/2014/main" id="{6C0E53F1-9B8F-4865-85ED-193C56960D7E}"/>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61">
              <a:extLst>
                <a:ext uri="{FF2B5EF4-FFF2-40B4-BE49-F238E27FC236}">
                  <a16:creationId xmlns:a16="http://schemas.microsoft.com/office/drawing/2014/main" id="{59D3D0CD-1B8D-4C2B-8D0A-D68187B7D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62">
              <a:extLst>
                <a:ext uri="{FF2B5EF4-FFF2-40B4-BE49-F238E27FC236}">
                  <a16:creationId xmlns:a16="http://schemas.microsoft.com/office/drawing/2014/main" id="{0A819554-1D18-455B-B0DB-80E67DC04F6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6279266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2859635-E56E-4FD9-B22C-0FA7F56D2072}"/>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69" name="Subtitle 139">
            <a:extLst>
              <a:ext uri="{FF2B5EF4-FFF2-40B4-BE49-F238E27FC236}">
                <a16:creationId xmlns:a16="http://schemas.microsoft.com/office/drawing/2014/main" id="{DFE50FBB-C502-4D0B-8245-7273FBAD1510}"/>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279326" y="686887"/>
            <a:ext cx="2832628"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375050"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1951398"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3527746"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359719" y="630906"/>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75" name="Picture Placeholder 74">
            <a:extLst>
              <a:ext uri="{FF2B5EF4-FFF2-40B4-BE49-F238E27FC236}">
                <a16:creationId xmlns:a16="http://schemas.microsoft.com/office/drawing/2014/main" id="{8A8C76C3-30D3-442D-B999-658DC30E69C3}"/>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3" name="Logo" descr="The University of Melbourne logo">
            <a:extLst>
              <a:ext uri="{FF2B5EF4-FFF2-40B4-BE49-F238E27FC236}">
                <a16:creationId xmlns:a16="http://schemas.microsoft.com/office/drawing/2014/main" id="{EEDF0969-53B1-44A0-8DF6-45900D9BEADA}"/>
              </a:ext>
            </a:extLst>
          </p:cNvPr>
          <p:cNvGrpSpPr>
            <a:grpSpLocks noChangeAspect="1"/>
          </p:cNvGrpSpPr>
          <p:nvPr userDrawn="1"/>
        </p:nvGrpSpPr>
        <p:grpSpPr bwMode="auto">
          <a:xfrm>
            <a:off x="607255" y="616633"/>
            <a:ext cx="1440000" cy="1443689"/>
            <a:chOff x="2864" y="1181"/>
            <a:chExt cx="1952" cy="1957"/>
          </a:xfrm>
        </p:grpSpPr>
        <p:sp>
          <p:nvSpPr>
            <p:cNvPr id="134" name="AutoShape 3">
              <a:extLst>
                <a:ext uri="{FF2B5EF4-FFF2-40B4-BE49-F238E27FC236}">
                  <a16:creationId xmlns:a16="http://schemas.microsoft.com/office/drawing/2014/main" id="{19A2099F-82AC-4D5D-888B-DAC48F1CB4E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Rectangle 5">
              <a:extLst>
                <a:ext uri="{FF2B5EF4-FFF2-40B4-BE49-F238E27FC236}">
                  <a16:creationId xmlns:a16="http://schemas.microsoft.com/office/drawing/2014/main" id="{9C4B9C5A-B965-44B1-98B9-93B0F1DE6C4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6">
              <a:extLst>
                <a:ext uri="{FF2B5EF4-FFF2-40B4-BE49-F238E27FC236}">
                  <a16:creationId xmlns:a16="http://schemas.microsoft.com/office/drawing/2014/main" id="{1434A23D-964B-4295-A535-D6F6200C3B4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7">
              <a:extLst>
                <a:ext uri="{FF2B5EF4-FFF2-40B4-BE49-F238E27FC236}">
                  <a16:creationId xmlns:a16="http://schemas.microsoft.com/office/drawing/2014/main" id="{C2D4040B-8648-488A-BDE6-76C3F00EDC5D}"/>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8">
              <a:extLst>
                <a:ext uri="{FF2B5EF4-FFF2-40B4-BE49-F238E27FC236}">
                  <a16:creationId xmlns:a16="http://schemas.microsoft.com/office/drawing/2014/main" id="{7FE6A7EF-7042-4DC5-9A82-F864CB0E464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9">
              <a:extLst>
                <a:ext uri="{FF2B5EF4-FFF2-40B4-BE49-F238E27FC236}">
                  <a16:creationId xmlns:a16="http://schemas.microsoft.com/office/drawing/2014/main" id="{6BA327C1-0C20-453C-9685-9A19D675B0C3}"/>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0">
              <a:extLst>
                <a:ext uri="{FF2B5EF4-FFF2-40B4-BE49-F238E27FC236}">
                  <a16:creationId xmlns:a16="http://schemas.microsoft.com/office/drawing/2014/main" id="{151E8CF1-6536-4EB0-9227-43CEFBC2A68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1">
              <a:extLst>
                <a:ext uri="{FF2B5EF4-FFF2-40B4-BE49-F238E27FC236}">
                  <a16:creationId xmlns:a16="http://schemas.microsoft.com/office/drawing/2014/main" id="{7D548CD7-C4F1-4E62-BD11-89EB371404E6}"/>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2">
              <a:extLst>
                <a:ext uri="{FF2B5EF4-FFF2-40B4-BE49-F238E27FC236}">
                  <a16:creationId xmlns:a16="http://schemas.microsoft.com/office/drawing/2014/main" id="{8AAA7435-15EA-4DD0-8C4E-DF397F4B444F}"/>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3">
              <a:extLst>
                <a:ext uri="{FF2B5EF4-FFF2-40B4-BE49-F238E27FC236}">
                  <a16:creationId xmlns:a16="http://schemas.microsoft.com/office/drawing/2014/main" id="{AC444245-DBBD-4EF5-8527-BC5A6B9554F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4">
              <a:extLst>
                <a:ext uri="{FF2B5EF4-FFF2-40B4-BE49-F238E27FC236}">
                  <a16:creationId xmlns:a16="http://schemas.microsoft.com/office/drawing/2014/main" id="{6A7700CB-1749-4000-8712-7576E3E202F7}"/>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5">
              <a:extLst>
                <a:ext uri="{FF2B5EF4-FFF2-40B4-BE49-F238E27FC236}">
                  <a16:creationId xmlns:a16="http://schemas.microsoft.com/office/drawing/2014/main" id="{E8284FDE-7D59-4F7E-A593-FE357C23FE5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6">
              <a:extLst>
                <a:ext uri="{FF2B5EF4-FFF2-40B4-BE49-F238E27FC236}">
                  <a16:creationId xmlns:a16="http://schemas.microsoft.com/office/drawing/2014/main" id="{56E97FD3-2439-495E-9CED-B00FAC87BEC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7">
              <a:extLst>
                <a:ext uri="{FF2B5EF4-FFF2-40B4-BE49-F238E27FC236}">
                  <a16:creationId xmlns:a16="http://schemas.microsoft.com/office/drawing/2014/main" id="{9BF69514-4C74-4903-A556-4786BFFB2D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18">
              <a:extLst>
                <a:ext uri="{FF2B5EF4-FFF2-40B4-BE49-F238E27FC236}">
                  <a16:creationId xmlns:a16="http://schemas.microsoft.com/office/drawing/2014/main" id="{94FB72D9-3941-4D63-AAEA-5D8C875869B5}"/>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19">
              <a:extLst>
                <a:ext uri="{FF2B5EF4-FFF2-40B4-BE49-F238E27FC236}">
                  <a16:creationId xmlns:a16="http://schemas.microsoft.com/office/drawing/2014/main" id="{A44BEDB4-0E40-4309-98BA-2B022616CA9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0">
              <a:extLst>
                <a:ext uri="{FF2B5EF4-FFF2-40B4-BE49-F238E27FC236}">
                  <a16:creationId xmlns:a16="http://schemas.microsoft.com/office/drawing/2014/main" id="{4894922E-9BB1-42DC-B154-0D2FA6C2B83F}"/>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Rectangle 21">
              <a:extLst>
                <a:ext uri="{FF2B5EF4-FFF2-40B4-BE49-F238E27FC236}">
                  <a16:creationId xmlns:a16="http://schemas.microsoft.com/office/drawing/2014/main" id="{8F0B02EF-6CD7-497A-8416-9203D706EA20}"/>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2">
              <a:extLst>
                <a:ext uri="{FF2B5EF4-FFF2-40B4-BE49-F238E27FC236}">
                  <a16:creationId xmlns:a16="http://schemas.microsoft.com/office/drawing/2014/main" id="{FFFE5A6E-BE44-427B-A63B-1348792C903B}"/>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3">
              <a:extLst>
                <a:ext uri="{FF2B5EF4-FFF2-40B4-BE49-F238E27FC236}">
                  <a16:creationId xmlns:a16="http://schemas.microsoft.com/office/drawing/2014/main" id="{A9D95AD4-51FD-4BC1-A944-5D9801DF8EF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4">
              <a:extLst>
                <a:ext uri="{FF2B5EF4-FFF2-40B4-BE49-F238E27FC236}">
                  <a16:creationId xmlns:a16="http://schemas.microsoft.com/office/drawing/2014/main" id="{A85240E6-E7EA-467F-8D5D-FC29EAEC5B0D}"/>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5">
              <a:extLst>
                <a:ext uri="{FF2B5EF4-FFF2-40B4-BE49-F238E27FC236}">
                  <a16:creationId xmlns:a16="http://schemas.microsoft.com/office/drawing/2014/main" id="{5B1224C5-9D05-4DA3-9D8A-DD247B08EC0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6">
              <a:extLst>
                <a:ext uri="{FF2B5EF4-FFF2-40B4-BE49-F238E27FC236}">
                  <a16:creationId xmlns:a16="http://schemas.microsoft.com/office/drawing/2014/main" id="{C9B8D699-7174-463A-8FA0-E5F1B1CD0EE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7">
              <a:extLst>
                <a:ext uri="{FF2B5EF4-FFF2-40B4-BE49-F238E27FC236}">
                  <a16:creationId xmlns:a16="http://schemas.microsoft.com/office/drawing/2014/main" id="{30768851-5318-4231-853F-76C3CDCD77F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28">
              <a:extLst>
                <a:ext uri="{FF2B5EF4-FFF2-40B4-BE49-F238E27FC236}">
                  <a16:creationId xmlns:a16="http://schemas.microsoft.com/office/drawing/2014/main" id="{76B467BB-EC25-4D2C-BCA4-8EEBD39994A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29">
              <a:extLst>
                <a:ext uri="{FF2B5EF4-FFF2-40B4-BE49-F238E27FC236}">
                  <a16:creationId xmlns:a16="http://schemas.microsoft.com/office/drawing/2014/main" id="{755C1353-4105-459D-8005-34E7D71B46C8}"/>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0">
              <a:extLst>
                <a:ext uri="{FF2B5EF4-FFF2-40B4-BE49-F238E27FC236}">
                  <a16:creationId xmlns:a16="http://schemas.microsoft.com/office/drawing/2014/main" id="{3DB7C414-4406-47EA-B728-C38B71F56AF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1">
              <a:extLst>
                <a:ext uri="{FF2B5EF4-FFF2-40B4-BE49-F238E27FC236}">
                  <a16:creationId xmlns:a16="http://schemas.microsoft.com/office/drawing/2014/main" id="{A729E131-6F71-49FE-BA08-211DAD99A1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2">
              <a:extLst>
                <a:ext uri="{FF2B5EF4-FFF2-40B4-BE49-F238E27FC236}">
                  <a16:creationId xmlns:a16="http://schemas.microsoft.com/office/drawing/2014/main" id="{CBD93934-EDB7-4A50-8DB8-8623D46DF094}"/>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4">
              <a:extLst>
                <a:ext uri="{FF2B5EF4-FFF2-40B4-BE49-F238E27FC236}">
                  <a16:creationId xmlns:a16="http://schemas.microsoft.com/office/drawing/2014/main" id="{F2FD5D12-6BF8-4582-B136-199C190B9BA5}"/>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5">
              <a:extLst>
                <a:ext uri="{FF2B5EF4-FFF2-40B4-BE49-F238E27FC236}">
                  <a16:creationId xmlns:a16="http://schemas.microsoft.com/office/drawing/2014/main" id="{D5C054A4-8FF7-4C7F-8ABF-E4992E80E8DC}"/>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6">
              <a:extLst>
                <a:ext uri="{FF2B5EF4-FFF2-40B4-BE49-F238E27FC236}">
                  <a16:creationId xmlns:a16="http://schemas.microsoft.com/office/drawing/2014/main" id="{E9EEDCCE-A760-4104-8468-DF6CD487F15A}"/>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7">
              <a:extLst>
                <a:ext uri="{FF2B5EF4-FFF2-40B4-BE49-F238E27FC236}">
                  <a16:creationId xmlns:a16="http://schemas.microsoft.com/office/drawing/2014/main" id="{C9FAD36D-4558-4126-BD35-1EF559FCF68F}"/>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38">
              <a:extLst>
                <a:ext uri="{FF2B5EF4-FFF2-40B4-BE49-F238E27FC236}">
                  <a16:creationId xmlns:a16="http://schemas.microsoft.com/office/drawing/2014/main" id="{A31A7B4A-DD9A-4DD1-9F38-8B1678CF70BE}"/>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39">
              <a:extLst>
                <a:ext uri="{FF2B5EF4-FFF2-40B4-BE49-F238E27FC236}">
                  <a16:creationId xmlns:a16="http://schemas.microsoft.com/office/drawing/2014/main" id="{E7413065-3D87-4A2E-A803-75E056CE799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0">
              <a:extLst>
                <a:ext uri="{FF2B5EF4-FFF2-40B4-BE49-F238E27FC236}">
                  <a16:creationId xmlns:a16="http://schemas.microsoft.com/office/drawing/2014/main" id="{E55D8205-6E61-4CA7-A32D-442F3B1D087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1">
              <a:extLst>
                <a:ext uri="{FF2B5EF4-FFF2-40B4-BE49-F238E27FC236}">
                  <a16:creationId xmlns:a16="http://schemas.microsoft.com/office/drawing/2014/main" id="{EFF0C211-5D10-47DF-974A-A4AD21C5DCCB}"/>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2">
              <a:extLst>
                <a:ext uri="{FF2B5EF4-FFF2-40B4-BE49-F238E27FC236}">
                  <a16:creationId xmlns:a16="http://schemas.microsoft.com/office/drawing/2014/main" id="{04AED5B5-2D67-4755-A04D-C8B2E7D9BF30}"/>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3">
              <a:extLst>
                <a:ext uri="{FF2B5EF4-FFF2-40B4-BE49-F238E27FC236}">
                  <a16:creationId xmlns:a16="http://schemas.microsoft.com/office/drawing/2014/main" id="{9B4E303C-6126-4141-BD8E-481DF95E82DB}"/>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4">
              <a:extLst>
                <a:ext uri="{FF2B5EF4-FFF2-40B4-BE49-F238E27FC236}">
                  <a16:creationId xmlns:a16="http://schemas.microsoft.com/office/drawing/2014/main" id="{C715DB69-1A15-4523-9BC8-241609E0F72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5">
              <a:extLst>
                <a:ext uri="{FF2B5EF4-FFF2-40B4-BE49-F238E27FC236}">
                  <a16:creationId xmlns:a16="http://schemas.microsoft.com/office/drawing/2014/main" id="{30CFD044-8BA0-4B49-8F46-6CF46E04774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6">
              <a:extLst>
                <a:ext uri="{FF2B5EF4-FFF2-40B4-BE49-F238E27FC236}">
                  <a16:creationId xmlns:a16="http://schemas.microsoft.com/office/drawing/2014/main" id="{D0535F04-7016-48AE-B2AD-1D5F985BD156}"/>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7">
              <a:extLst>
                <a:ext uri="{FF2B5EF4-FFF2-40B4-BE49-F238E27FC236}">
                  <a16:creationId xmlns:a16="http://schemas.microsoft.com/office/drawing/2014/main" id="{915B7E9C-CA44-4FC9-B5F5-E68A95D8B7BB}"/>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48">
              <a:extLst>
                <a:ext uri="{FF2B5EF4-FFF2-40B4-BE49-F238E27FC236}">
                  <a16:creationId xmlns:a16="http://schemas.microsoft.com/office/drawing/2014/main" id="{A2EA4CD8-905E-4664-8D87-C6552A00E20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49">
              <a:extLst>
                <a:ext uri="{FF2B5EF4-FFF2-40B4-BE49-F238E27FC236}">
                  <a16:creationId xmlns:a16="http://schemas.microsoft.com/office/drawing/2014/main" id="{38ADEC8B-DC21-45BF-B053-9704A696DC4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0">
              <a:extLst>
                <a:ext uri="{FF2B5EF4-FFF2-40B4-BE49-F238E27FC236}">
                  <a16:creationId xmlns:a16="http://schemas.microsoft.com/office/drawing/2014/main" id="{0C84EF33-43EC-4714-A146-9ECBD8769359}"/>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1">
              <a:extLst>
                <a:ext uri="{FF2B5EF4-FFF2-40B4-BE49-F238E27FC236}">
                  <a16:creationId xmlns:a16="http://schemas.microsoft.com/office/drawing/2014/main" id="{45197129-06CE-4542-847D-60EB4B46CFE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2">
              <a:extLst>
                <a:ext uri="{FF2B5EF4-FFF2-40B4-BE49-F238E27FC236}">
                  <a16:creationId xmlns:a16="http://schemas.microsoft.com/office/drawing/2014/main" id="{49724149-D986-4562-81EA-4450338111F1}"/>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3">
              <a:extLst>
                <a:ext uri="{FF2B5EF4-FFF2-40B4-BE49-F238E27FC236}">
                  <a16:creationId xmlns:a16="http://schemas.microsoft.com/office/drawing/2014/main" id="{33DD1268-DBDE-40B0-B3B0-FFBE574C5C5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4">
              <a:extLst>
                <a:ext uri="{FF2B5EF4-FFF2-40B4-BE49-F238E27FC236}">
                  <a16:creationId xmlns:a16="http://schemas.microsoft.com/office/drawing/2014/main" id="{59DEFC8A-7E72-434B-89E0-D3DE02631E5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5">
              <a:extLst>
                <a:ext uri="{FF2B5EF4-FFF2-40B4-BE49-F238E27FC236}">
                  <a16:creationId xmlns:a16="http://schemas.microsoft.com/office/drawing/2014/main" id="{F637DA00-54E2-444C-A560-F54995B3140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6">
              <a:extLst>
                <a:ext uri="{FF2B5EF4-FFF2-40B4-BE49-F238E27FC236}">
                  <a16:creationId xmlns:a16="http://schemas.microsoft.com/office/drawing/2014/main" id="{BFDB6D14-5F2A-43F1-BEF4-71D0E63A43F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7">
              <a:extLst>
                <a:ext uri="{FF2B5EF4-FFF2-40B4-BE49-F238E27FC236}">
                  <a16:creationId xmlns:a16="http://schemas.microsoft.com/office/drawing/2014/main" id="{5AE0B8F0-9F84-4595-9CCC-4CB85326FD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58">
              <a:extLst>
                <a:ext uri="{FF2B5EF4-FFF2-40B4-BE49-F238E27FC236}">
                  <a16:creationId xmlns:a16="http://schemas.microsoft.com/office/drawing/2014/main" id="{D9847DD5-AE1F-4448-A4F2-1CAFB69277C8}"/>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59">
              <a:extLst>
                <a:ext uri="{FF2B5EF4-FFF2-40B4-BE49-F238E27FC236}">
                  <a16:creationId xmlns:a16="http://schemas.microsoft.com/office/drawing/2014/main" id="{76E7736D-FA04-4EB4-ACA3-36DF0EE2CB2E}"/>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0">
              <a:extLst>
                <a:ext uri="{FF2B5EF4-FFF2-40B4-BE49-F238E27FC236}">
                  <a16:creationId xmlns:a16="http://schemas.microsoft.com/office/drawing/2014/main" id="{4D630A59-AEBF-44F1-9BEF-D9655EBCC12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61">
              <a:extLst>
                <a:ext uri="{FF2B5EF4-FFF2-40B4-BE49-F238E27FC236}">
                  <a16:creationId xmlns:a16="http://schemas.microsoft.com/office/drawing/2014/main" id="{1E1D60D2-3F4A-4107-8038-2277529B5CB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62">
              <a:extLst>
                <a:ext uri="{FF2B5EF4-FFF2-40B4-BE49-F238E27FC236}">
                  <a16:creationId xmlns:a16="http://schemas.microsoft.com/office/drawing/2014/main" id="{B112D252-340C-479F-BFBF-018D7C240D6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E1815D13-951F-496D-97C8-5E3DCE6D4001}"/>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486083"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584855"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Picture Placeholder 66">
            <a:extLst>
              <a:ext uri="{FF2B5EF4-FFF2-40B4-BE49-F238E27FC236}">
                <a16:creationId xmlns:a16="http://schemas.microsoft.com/office/drawing/2014/main" id="{8FD03934-1038-48BB-99F7-5E65A0E0DE7B}"/>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68" name="Logo" descr="The University of Melbourne logo">
            <a:extLst>
              <a:ext uri="{FF2B5EF4-FFF2-40B4-BE49-F238E27FC236}">
                <a16:creationId xmlns:a16="http://schemas.microsoft.com/office/drawing/2014/main" id="{D8028177-8E83-432F-BACB-E807F3191E75}"/>
              </a:ext>
            </a:extLst>
          </p:cNvPr>
          <p:cNvGrpSpPr>
            <a:grpSpLocks noChangeAspect="1"/>
          </p:cNvGrpSpPr>
          <p:nvPr userDrawn="1"/>
        </p:nvGrpSpPr>
        <p:grpSpPr bwMode="auto">
          <a:xfrm>
            <a:off x="607255" y="616633"/>
            <a:ext cx="1440000" cy="1443689"/>
            <a:chOff x="2864" y="1181"/>
            <a:chExt cx="1952" cy="1957"/>
          </a:xfrm>
        </p:grpSpPr>
        <p:sp>
          <p:nvSpPr>
            <p:cNvPr id="69" name="AutoShape 3">
              <a:extLst>
                <a:ext uri="{FF2B5EF4-FFF2-40B4-BE49-F238E27FC236}">
                  <a16:creationId xmlns:a16="http://schemas.microsoft.com/office/drawing/2014/main" id="{E52450A5-24E9-4A2A-9608-6B511DFE44DF}"/>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Rectangle 5">
              <a:extLst>
                <a:ext uri="{FF2B5EF4-FFF2-40B4-BE49-F238E27FC236}">
                  <a16:creationId xmlns:a16="http://schemas.microsoft.com/office/drawing/2014/main" id="{8F6E39B7-21CE-4EC7-8450-0C807EEC3654}"/>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2" name="Freeform 6">
              <a:extLst>
                <a:ext uri="{FF2B5EF4-FFF2-40B4-BE49-F238E27FC236}">
                  <a16:creationId xmlns:a16="http://schemas.microsoft.com/office/drawing/2014/main" id="{B9D0D64D-2220-47E1-BBEE-2BB809DDCFC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Freeform 7">
              <a:extLst>
                <a:ext uri="{FF2B5EF4-FFF2-40B4-BE49-F238E27FC236}">
                  <a16:creationId xmlns:a16="http://schemas.microsoft.com/office/drawing/2014/main" id="{EC7F13C6-30B5-4789-A9CA-C5D5358E929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8">
              <a:extLst>
                <a:ext uri="{FF2B5EF4-FFF2-40B4-BE49-F238E27FC236}">
                  <a16:creationId xmlns:a16="http://schemas.microsoft.com/office/drawing/2014/main" id="{A3083010-51A6-4BBD-B2CD-80A24C3B2A0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9">
              <a:extLst>
                <a:ext uri="{FF2B5EF4-FFF2-40B4-BE49-F238E27FC236}">
                  <a16:creationId xmlns:a16="http://schemas.microsoft.com/office/drawing/2014/main" id="{5E898951-C5EB-4B83-A8D2-16B7645D31D7}"/>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10">
              <a:extLst>
                <a:ext uri="{FF2B5EF4-FFF2-40B4-BE49-F238E27FC236}">
                  <a16:creationId xmlns:a16="http://schemas.microsoft.com/office/drawing/2014/main" id="{BFA480E4-F894-4BFB-B82D-99C8CEF8FCE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11">
              <a:extLst>
                <a:ext uri="{FF2B5EF4-FFF2-40B4-BE49-F238E27FC236}">
                  <a16:creationId xmlns:a16="http://schemas.microsoft.com/office/drawing/2014/main" id="{D3190D5E-F207-4CD9-B0B9-790E48047249}"/>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2">
              <a:extLst>
                <a:ext uri="{FF2B5EF4-FFF2-40B4-BE49-F238E27FC236}">
                  <a16:creationId xmlns:a16="http://schemas.microsoft.com/office/drawing/2014/main" id="{93786209-7857-466A-86D1-A8269FDF2127}"/>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3">
              <a:extLst>
                <a:ext uri="{FF2B5EF4-FFF2-40B4-BE49-F238E27FC236}">
                  <a16:creationId xmlns:a16="http://schemas.microsoft.com/office/drawing/2014/main" id="{9CEFA7CF-3571-499B-B975-97CD9F48DAD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4">
              <a:extLst>
                <a:ext uri="{FF2B5EF4-FFF2-40B4-BE49-F238E27FC236}">
                  <a16:creationId xmlns:a16="http://schemas.microsoft.com/office/drawing/2014/main" id="{E2D21E27-3698-4A5C-80DB-06E7B72F1FBF}"/>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5">
              <a:extLst>
                <a:ext uri="{FF2B5EF4-FFF2-40B4-BE49-F238E27FC236}">
                  <a16:creationId xmlns:a16="http://schemas.microsoft.com/office/drawing/2014/main" id="{12F5D869-32E2-4A28-9341-A5FF3235FE5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6">
              <a:extLst>
                <a:ext uri="{FF2B5EF4-FFF2-40B4-BE49-F238E27FC236}">
                  <a16:creationId xmlns:a16="http://schemas.microsoft.com/office/drawing/2014/main" id="{46C5A8B1-884D-404F-ADBE-CF206C6E9AF8}"/>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7">
              <a:extLst>
                <a:ext uri="{FF2B5EF4-FFF2-40B4-BE49-F238E27FC236}">
                  <a16:creationId xmlns:a16="http://schemas.microsoft.com/office/drawing/2014/main" id="{F226FACD-A8F6-460B-BD87-A87B75EC05D4}"/>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8">
              <a:extLst>
                <a:ext uri="{FF2B5EF4-FFF2-40B4-BE49-F238E27FC236}">
                  <a16:creationId xmlns:a16="http://schemas.microsoft.com/office/drawing/2014/main" id="{8B5F0318-B82F-4B24-8BEA-FA118C276C0B}"/>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9">
              <a:extLst>
                <a:ext uri="{FF2B5EF4-FFF2-40B4-BE49-F238E27FC236}">
                  <a16:creationId xmlns:a16="http://schemas.microsoft.com/office/drawing/2014/main" id="{FBADB5E1-ABB1-420D-B065-10A007FED996}"/>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20">
              <a:extLst>
                <a:ext uri="{FF2B5EF4-FFF2-40B4-BE49-F238E27FC236}">
                  <a16:creationId xmlns:a16="http://schemas.microsoft.com/office/drawing/2014/main" id="{972885BC-1538-42CC-ACB0-44375E41252B}"/>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Rectangle 21">
              <a:extLst>
                <a:ext uri="{FF2B5EF4-FFF2-40B4-BE49-F238E27FC236}">
                  <a16:creationId xmlns:a16="http://schemas.microsoft.com/office/drawing/2014/main" id="{C99AFF5E-4521-4A7F-B4FD-D5981155088C}"/>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2">
              <a:extLst>
                <a:ext uri="{FF2B5EF4-FFF2-40B4-BE49-F238E27FC236}">
                  <a16:creationId xmlns:a16="http://schemas.microsoft.com/office/drawing/2014/main" id="{C61E904B-66BB-4FDE-A7DB-9DDBA0E201B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23">
              <a:extLst>
                <a:ext uri="{FF2B5EF4-FFF2-40B4-BE49-F238E27FC236}">
                  <a16:creationId xmlns:a16="http://schemas.microsoft.com/office/drawing/2014/main" id="{0E70CA99-897A-4256-A90A-FFCFB226B889}"/>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4">
              <a:extLst>
                <a:ext uri="{FF2B5EF4-FFF2-40B4-BE49-F238E27FC236}">
                  <a16:creationId xmlns:a16="http://schemas.microsoft.com/office/drawing/2014/main" id="{BEE4EB4C-A787-45D5-86C1-FB4972DE0740}"/>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5">
              <a:extLst>
                <a:ext uri="{FF2B5EF4-FFF2-40B4-BE49-F238E27FC236}">
                  <a16:creationId xmlns:a16="http://schemas.microsoft.com/office/drawing/2014/main" id="{97612278-5E29-430B-8711-1FFE42588241}"/>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6">
              <a:extLst>
                <a:ext uri="{FF2B5EF4-FFF2-40B4-BE49-F238E27FC236}">
                  <a16:creationId xmlns:a16="http://schemas.microsoft.com/office/drawing/2014/main" id="{4A817AF0-9F6D-4225-B5E8-028D8BE968D6}"/>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7">
              <a:extLst>
                <a:ext uri="{FF2B5EF4-FFF2-40B4-BE49-F238E27FC236}">
                  <a16:creationId xmlns:a16="http://schemas.microsoft.com/office/drawing/2014/main" id="{5FC0D95E-4634-4CF4-81CD-F97C445B3FF5}"/>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8">
              <a:extLst>
                <a:ext uri="{FF2B5EF4-FFF2-40B4-BE49-F238E27FC236}">
                  <a16:creationId xmlns:a16="http://schemas.microsoft.com/office/drawing/2014/main" id="{BFDA76B1-4296-466F-B8D3-59BE03C3C8B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9">
              <a:extLst>
                <a:ext uri="{FF2B5EF4-FFF2-40B4-BE49-F238E27FC236}">
                  <a16:creationId xmlns:a16="http://schemas.microsoft.com/office/drawing/2014/main" id="{523E1371-4810-4B97-A162-BD09ADFE203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30">
              <a:extLst>
                <a:ext uri="{FF2B5EF4-FFF2-40B4-BE49-F238E27FC236}">
                  <a16:creationId xmlns:a16="http://schemas.microsoft.com/office/drawing/2014/main" id="{0C62F7A3-C883-4866-8777-CB0193E03AA7}"/>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31">
              <a:extLst>
                <a:ext uri="{FF2B5EF4-FFF2-40B4-BE49-F238E27FC236}">
                  <a16:creationId xmlns:a16="http://schemas.microsoft.com/office/drawing/2014/main" id="{0A565D83-C19C-431C-965B-BD12E5AC167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2">
              <a:extLst>
                <a:ext uri="{FF2B5EF4-FFF2-40B4-BE49-F238E27FC236}">
                  <a16:creationId xmlns:a16="http://schemas.microsoft.com/office/drawing/2014/main" id="{610466EB-4655-492E-955B-548189535D80}"/>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4">
              <a:extLst>
                <a:ext uri="{FF2B5EF4-FFF2-40B4-BE49-F238E27FC236}">
                  <a16:creationId xmlns:a16="http://schemas.microsoft.com/office/drawing/2014/main" id="{E2C57738-1257-4C3A-A7FA-EA653FB70DF0}"/>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5">
              <a:extLst>
                <a:ext uri="{FF2B5EF4-FFF2-40B4-BE49-F238E27FC236}">
                  <a16:creationId xmlns:a16="http://schemas.microsoft.com/office/drawing/2014/main" id="{84FF9AB7-2451-4AD8-B43A-265371D37D1D}"/>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6">
              <a:extLst>
                <a:ext uri="{FF2B5EF4-FFF2-40B4-BE49-F238E27FC236}">
                  <a16:creationId xmlns:a16="http://schemas.microsoft.com/office/drawing/2014/main" id="{4A615ACA-91B0-4A7D-B92E-9764FFB145FE}"/>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7">
              <a:extLst>
                <a:ext uri="{FF2B5EF4-FFF2-40B4-BE49-F238E27FC236}">
                  <a16:creationId xmlns:a16="http://schemas.microsoft.com/office/drawing/2014/main" id="{FA488F50-DDFF-49CC-9BD8-0AE268ECF13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8">
              <a:extLst>
                <a:ext uri="{FF2B5EF4-FFF2-40B4-BE49-F238E27FC236}">
                  <a16:creationId xmlns:a16="http://schemas.microsoft.com/office/drawing/2014/main" id="{9B423368-4192-4F14-960D-6C2C12606139}"/>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9">
              <a:extLst>
                <a:ext uri="{FF2B5EF4-FFF2-40B4-BE49-F238E27FC236}">
                  <a16:creationId xmlns:a16="http://schemas.microsoft.com/office/drawing/2014/main" id="{C004167E-2022-45FA-AD88-F3A6D7EEA56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40">
              <a:extLst>
                <a:ext uri="{FF2B5EF4-FFF2-40B4-BE49-F238E27FC236}">
                  <a16:creationId xmlns:a16="http://schemas.microsoft.com/office/drawing/2014/main" id="{E5CFE2C5-1FEB-4415-AD8E-3F12077DCEB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41">
              <a:extLst>
                <a:ext uri="{FF2B5EF4-FFF2-40B4-BE49-F238E27FC236}">
                  <a16:creationId xmlns:a16="http://schemas.microsoft.com/office/drawing/2014/main" id="{1FF69E99-6C70-40BC-BCE2-20612480D1F8}"/>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2">
              <a:extLst>
                <a:ext uri="{FF2B5EF4-FFF2-40B4-BE49-F238E27FC236}">
                  <a16:creationId xmlns:a16="http://schemas.microsoft.com/office/drawing/2014/main" id="{FF3D6994-DA2E-45C5-9E0F-7547E4BCE9A4}"/>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3">
              <a:extLst>
                <a:ext uri="{FF2B5EF4-FFF2-40B4-BE49-F238E27FC236}">
                  <a16:creationId xmlns:a16="http://schemas.microsoft.com/office/drawing/2014/main" id="{811C2317-AB25-47F8-A023-32CD5905F46A}"/>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4">
              <a:extLst>
                <a:ext uri="{FF2B5EF4-FFF2-40B4-BE49-F238E27FC236}">
                  <a16:creationId xmlns:a16="http://schemas.microsoft.com/office/drawing/2014/main" id="{CF2799DB-155A-4DE7-A026-4448C8490B4A}"/>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5">
              <a:extLst>
                <a:ext uri="{FF2B5EF4-FFF2-40B4-BE49-F238E27FC236}">
                  <a16:creationId xmlns:a16="http://schemas.microsoft.com/office/drawing/2014/main" id="{1A9CE4CF-8B2F-4B83-ABE3-A9DDE97D778F}"/>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6">
              <a:extLst>
                <a:ext uri="{FF2B5EF4-FFF2-40B4-BE49-F238E27FC236}">
                  <a16:creationId xmlns:a16="http://schemas.microsoft.com/office/drawing/2014/main" id="{E9393C8C-5791-43BB-8D1F-17FFFA2F6CB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7">
              <a:extLst>
                <a:ext uri="{FF2B5EF4-FFF2-40B4-BE49-F238E27FC236}">
                  <a16:creationId xmlns:a16="http://schemas.microsoft.com/office/drawing/2014/main" id="{C0D9B013-B46B-4D8E-956A-00922496A89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8">
              <a:extLst>
                <a:ext uri="{FF2B5EF4-FFF2-40B4-BE49-F238E27FC236}">
                  <a16:creationId xmlns:a16="http://schemas.microsoft.com/office/drawing/2014/main" id="{A9DF028E-61BE-49A6-AB22-B1396BCEF9D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9">
              <a:extLst>
                <a:ext uri="{FF2B5EF4-FFF2-40B4-BE49-F238E27FC236}">
                  <a16:creationId xmlns:a16="http://schemas.microsoft.com/office/drawing/2014/main" id="{1BE8B055-3428-4E6F-B44A-A97E70B6E07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50">
              <a:extLst>
                <a:ext uri="{FF2B5EF4-FFF2-40B4-BE49-F238E27FC236}">
                  <a16:creationId xmlns:a16="http://schemas.microsoft.com/office/drawing/2014/main" id="{5DF4C3AA-8B80-4E0A-A607-E09B8BFDB56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51">
              <a:extLst>
                <a:ext uri="{FF2B5EF4-FFF2-40B4-BE49-F238E27FC236}">
                  <a16:creationId xmlns:a16="http://schemas.microsoft.com/office/drawing/2014/main" id="{8D4A8B2E-226D-4C2F-AF2F-EA40FA24DBBF}"/>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2">
              <a:extLst>
                <a:ext uri="{FF2B5EF4-FFF2-40B4-BE49-F238E27FC236}">
                  <a16:creationId xmlns:a16="http://schemas.microsoft.com/office/drawing/2014/main" id="{4707D8EC-CDF2-4F4C-BEC4-F1123438AE0E}"/>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3">
              <a:extLst>
                <a:ext uri="{FF2B5EF4-FFF2-40B4-BE49-F238E27FC236}">
                  <a16:creationId xmlns:a16="http://schemas.microsoft.com/office/drawing/2014/main" id="{3BABCCF3-6967-4924-ABE6-1D8CCD6AD3B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4">
              <a:extLst>
                <a:ext uri="{FF2B5EF4-FFF2-40B4-BE49-F238E27FC236}">
                  <a16:creationId xmlns:a16="http://schemas.microsoft.com/office/drawing/2014/main" id="{06584F31-18E1-4AAA-9212-E89DD2C32C5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5">
              <a:extLst>
                <a:ext uri="{FF2B5EF4-FFF2-40B4-BE49-F238E27FC236}">
                  <a16:creationId xmlns:a16="http://schemas.microsoft.com/office/drawing/2014/main" id="{FDDEF5CF-37DB-4384-ACB2-BCE9E83AE38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6">
              <a:extLst>
                <a:ext uri="{FF2B5EF4-FFF2-40B4-BE49-F238E27FC236}">
                  <a16:creationId xmlns:a16="http://schemas.microsoft.com/office/drawing/2014/main" id="{D830E2B0-83FD-4E0F-BD1A-043F72866CA9}"/>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7">
              <a:extLst>
                <a:ext uri="{FF2B5EF4-FFF2-40B4-BE49-F238E27FC236}">
                  <a16:creationId xmlns:a16="http://schemas.microsoft.com/office/drawing/2014/main" id="{E75B0DEF-3E13-40F8-B101-9599E9EA934E}"/>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8">
              <a:extLst>
                <a:ext uri="{FF2B5EF4-FFF2-40B4-BE49-F238E27FC236}">
                  <a16:creationId xmlns:a16="http://schemas.microsoft.com/office/drawing/2014/main" id="{7074C629-B269-48DD-A199-3A11E15ECF7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9">
              <a:extLst>
                <a:ext uri="{FF2B5EF4-FFF2-40B4-BE49-F238E27FC236}">
                  <a16:creationId xmlns:a16="http://schemas.microsoft.com/office/drawing/2014/main" id="{09AEA492-6B43-46AD-AAD7-51F7268EC0B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60">
              <a:extLst>
                <a:ext uri="{FF2B5EF4-FFF2-40B4-BE49-F238E27FC236}">
                  <a16:creationId xmlns:a16="http://schemas.microsoft.com/office/drawing/2014/main" id="{87A55503-C3B5-4B2D-82BD-D9F26A23F4C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1">
              <a:extLst>
                <a:ext uri="{FF2B5EF4-FFF2-40B4-BE49-F238E27FC236}">
                  <a16:creationId xmlns:a16="http://schemas.microsoft.com/office/drawing/2014/main" id="{1841E6E1-2310-44E5-ADC9-6739C11E93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2">
              <a:extLst>
                <a:ext uri="{FF2B5EF4-FFF2-40B4-BE49-F238E27FC236}">
                  <a16:creationId xmlns:a16="http://schemas.microsoft.com/office/drawing/2014/main" id="{33BE81D8-054A-4244-A15C-B9884E2108E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72257761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9153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 name="Subtitle 72">
            <a:extLst>
              <a:ext uri="{FF2B5EF4-FFF2-40B4-BE49-F238E27FC236}">
                <a16:creationId xmlns:a16="http://schemas.microsoft.com/office/drawing/2014/main" id="{F275BFD4-1048-470B-8246-6C18CB5CADE7}"/>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4140000" rIns="1404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1E902726-F480-4704-9A37-2AADC945AB53}"/>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0" name="Text Placeholder 140">
            <a:extLst>
              <a:ext uri="{FF2B5EF4-FFF2-40B4-BE49-F238E27FC236}">
                <a16:creationId xmlns:a16="http://schemas.microsoft.com/office/drawing/2014/main" id="{57902E77-72FC-46E0-BC87-1DC54BABCC19}"/>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884AF1BA-D56D-4439-805B-B725F8DBC32A}"/>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9" name="Logo" descr="The University of Melbourne logo">
            <a:extLst>
              <a:ext uri="{FF2B5EF4-FFF2-40B4-BE49-F238E27FC236}">
                <a16:creationId xmlns:a16="http://schemas.microsoft.com/office/drawing/2014/main" id="{59CD9D88-984A-467B-8315-1D823E2C2F1F}"/>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4493560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6D70131-8A9F-45A2-829C-77B95B4CCE8C}"/>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1" y="1532415"/>
            <a:ext cx="8467006"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68121259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89D4E990-62AF-46B4-A31C-611ACC34EF98}"/>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0" y="1532415"/>
            <a:ext cx="3960697"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4743574" y="1532415"/>
            <a:ext cx="4050000"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227105330"/>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Two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52D306C-AC12-4BE2-9FF4-865AD11908FC}"/>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26570" y="1532415"/>
            <a:ext cx="8467003"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7123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hree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FF5CCD1-CC6B-4701-871E-0AE3CFE644EA}"/>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8467003" cy="4459189"/>
          </a:xfrm>
        </p:spPr>
        <p:txBody>
          <a:bodyPr numCol="3"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4478364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4903986" cy="6857998"/>
          </a:xfrm>
          <a:solidFill>
            <a:schemeClr val="bg1">
              <a:lumMod val="85000"/>
            </a:schemeClr>
          </a:solidFill>
        </p:spPr>
        <p:txBody>
          <a:bodyPr lIns="360000" tIns="360000" rIns="720000" bIns="360000">
            <a:normAutofit/>
          </a:bodyPr>
          <a:lstStyle>
            <a:lvl1pPr algn="r">
              <a:defRPr lang="en-AU" noProof="0"/>
            </a:lvl1pPr>
          </a:lstStyle>
          <a:p>
            <a:r>
              <a:rPr lang="en-US" noProof="0"/>
              <a:t>Click icon to add picture</a:t>
            </a:r>
            <a:endParaRPr lang="en-AU" noProof="0"/>
          </a:p>
        </p:txBody>
      </p:sp>
      <p:sp>
        <p:nvSpPr>
          <p:cNvPr id="26" name="Subtitle 25">
            <a:extLst>
              <a:ext uri="{FF2B5EF4-FFF2-40B4-BE49-F238E27FC236}">
                <a16:creationId xmlns:a16="http://schemas.microsoft.com/office/drawing/2014/main" id="{6EEB2435-9CCC-4FE5-8E11-8FE65430F000}"/>
              </a:ext>
            </a:extLst>
          </p:cNvPr>
          <p:cNvSpPr>
            <a:spLocks noGrp="1"/>
          </p:cNvSpPr>
          <p:nvPr>
            <p:ph type="subTitle" idx="1" hasCustomPrompt="1"/>
          </p:nvPr>
        </p:nvSpPr>
        <p:spPr>
          <a:xfrm>
            <a:off x="3069170" y="0"/>
            <a:ext cx="6084357" cy="6879660"/>
          </a:xfrm>
          <a:custGeom>
            <a:avLst/>
            <a:gdLst>
              <a:gd name="connsiteX0" fmla="*/ 1684339 w 6084357"/>
              <a:gd name="connsiteY0" fmla="*/ 0 h 6879660"/>
              <a:gd name="connsiteX1" fmla="*/ 6084357 w 6084357"/>
              <a:gd name="connsiteY1" fmla="*/ 0 h 6879660"/>
              <a:gd name="connsiteX2" fmla="*/ 6084357 w 6084357"/>
              <a:gd name="connsiteY2" fmla="*/ 6879660 h 6879660"/>
              <a:gd name="connsiteX3" fmla="*/ 1684339 w 6084357"/>
              <a:gd name="connsiteY3" fmla="*/ 6879660 h 6879660"/>
              <a:gd name="connsiteX4" fmla="*/ 0 w 6084357"/>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357" h="6879660">
                <a:moveTo>
                  <a:pt x="1684339" y="0"/>
                </a:moveTo>
                <a:lnTo>
                  <a:pt x="6084357" y="0"/>
                </a:lnTo>
                <a:lnTo>
                  <a:pt x="6084357" y="6879660"/>
                </a:lnTo>
                <a:lnTo>
                  <a:pt x="1684339" y="6879660"/>
                </a:lnTo>
                <a:lnTo>
                  <a:pt x="0" y="6437231"/>
                </a:lnTo>
                <a:close/>
              </a:path>
            </a:pathLst>
          </a:custGeom>
          <a:solidFill>
            <a:schemeClr val="tx2"/>
          </a:solidFill>
        </p:spPr>
        <p:txBody>
          <a:bodyPr wrap="square" lIns="2304000" tIns="4896000" rIns="720000" bIns="18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0"/>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4F59B545-D9BF-45AB-B6B3-DA649E4E4D8B}"/>
              </a:ext>
            </a:extLst>
          </p:cNvPr>
          <p:cNvSpPr>
            <a:spLocks noGrp="1"/>
          </p:cNvSpPr>
          <p:nvPr>
            <p:ph type="title" hasCustomPrompt="1"/>
          </p:nvPr>
        </p:nvSpPr>
        <p:spPr>
          <a:xfrm>
            <a:off x="5299200" y="2656800"/>
            <a:ext cx="3258000" cy="1789200"/>
          </a:xfrm>
        </p:spPr>
        <p:txBody>
          <a:bodyPr tIns="90000" bIns="90000" anchor="t"/>
          <a:lstStyle>
            <a:lvl1pPr marL="0" marR="0" indent="0" algn="l" defTabSz="914354" rtl="0" eaLnBrk="1" fontAlgn="auto" latinLnBrk="0" hangingPunct="1">
              <a:lnSpc>
                <a:spcPct val="100000"/>
              </a:lnSpc>
              <a:spcBef>
                <a:spcPct val="0"/>
              </a:spcBef>
              <a:spcAft>
                <a:spcPts val="0"/>
              </a:spcAft>
              <a:buClrTx/>
              <a:buSzTx/>
              <a:buFontTx/>
              <a:buNone/>
              <a:tabLst/>
              <a:defRPr sz="3800">
                <a:solidFill>
                  <a:schemeClr val="bg2"/>
                </a:solidFill>
              </a:defRPr>
            </a:lvl1pPr>
          </a:lstStyle>
          <a:p>
            <a:pPr marL="0" marR="0" lvl="0" indent="0" algn="l" defTabSz="914354" rtl="0" eaLnBrk="1" fontAlgn="auto" latinLnBrk="0" hangingPunct="1">
              <a:lnSpc>
                <a:spcPct val="90000"/>
              </a:lnSpc>
              <a:spcBef>
                <a:spcPct val="0"/>
              </a:spcBef>
              <a:spcAft>
                <a:spcPts val="0"/>
              </a:spcAft>
              <a:buClrTx/>
              <a:buSzTx/>
              <a:buFontTx/>
              <a:buNone/>
              <a:tabLst/>
              <a:defRPr/>
            </a:pPr>
            <a:r>
              <a:rPr lang="en-AU" noProof="0" dirty="0"/>
              <a:t>Click to add Divider slide title</a:t>
            </a:r>
            <a:endParaRPr lang="en-AU" dirty="0"/>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375048" y="5394944"/>
            <a:ext cx="2086868"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3611168" y="0"/>
            <a:ext cx="554235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3197229" y="1167586"/>
            <a:ext cx="3412331"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455441"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 name="Logo" descr="The University of Melbourne logo">
            <a:extLst>
              <a:ext uri="{FF2B5EF4-FFF2-40B4-BE49-F238E27FC236}">
                <a16:creationId xmlns:a16="http://schemas.microsoft.com/office/drawing/2014/main" id="{B7B6EA53-04A3-48B6-AB9E-AE88845B6A18}"/>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2661649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67" name="Background picture">
            <a:extLst>
              <a:ext uri="{FF2B5EF4-FFF2-40B4-BE49-F238E27FC236}">
                <a16:creationId xmlns:a16="http://schemas.microsoft.com/office/drawing/2014/main" id="{ED45A0A4-174E-49D1-AFFA-8BAA5D9DAA82}"/>
              </a:ext>
            </a:extLst>
          </p:cNvPr>
          <p:cNvSpPr/>
          <p:nvPr userDrawn="1"/>
        </p:nvSpPr>
        <p:spPr>
          <a:xfrm>
            <a:off x="0" y="-1"/>
            <a:ext cx="9153002"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C4883BAA-8D67-4623-82EB-89394974EF3B}"/>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71" name="Text Placeholder 140">
            <a:extLst>
              <a:ext uri="{FF2B5EF4-FFF2-40B4-BE49-F238E27FC236}">
                <a16:creationId xmlns:a16="http://schemas.microsoft.com/office/drawing/2014/main" id="{1D0C5B8E-9987-4DD1-A424-38B5EB8B98E6}"/>
              </a:ext>
            </a:extLst>
          </p:cNvPr>
          <p:cNvSpPr>
            <a:spLocks noGrp="1"/>
          </p:cNvSpPr>
          <p:nvPr>
            <p:ph type="body" sz="quarter" idx="19"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94" name="Picture Placeholder 193">
            <a:extLst>
              <a:ext uri="{FF2B5EF4-FFF2-40B4-BE49-F238E27FC236}">
                <a16:creationId xmlns:a16="http://schemas.microsoft.com/office/drawing/2014/main" id="{377C17A3-B515-4A5D-8E36-2ADFC9B9D427}"/>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0" name="Text Placeholder 135">
            <a:extLst>
              <a:ext uri="{FF2B5EF4-FFF2-40B4-BE49-F238E27FC236}">
                <a16:creationId xmlns:a16="http://schemas.microsoft.com/office/drawing/2014/main" id="{39EEEB41-070B-4D49-8171-7FAFC7D938AF}"/>
              </a:ext>
            </a:extLst>
          </p:cNvPr>
          <p:cNvSpPr>
            <a:spLocks noGrp="1"/>
          </p:cNvSpPr>
          <p:nvPr>
            <p:ph type="body" sz="quarter" idx="18"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80" name="Logo" descr="The University of Melbourne logo">
            <a:extLst>
              <a:ext uri="{FF2B5EF4-FFF2-40B4-BE49-F238E27FC236}">
                <a16:creationId xmlns:a16="http://schemas.microsoft.com/office/drawing/2014/main" id="{37897F24-DF87-4E8C-B6E6-84ACE89698D4}"/>
              </a:ext>
            </a:extLst>
          </p:cNvPr>
          <p:cNvGrpSpPr>
            <a:grpSpLocks noChangeAspect="1"/>
          </p:cNvGrpSpPr>
          <p:nvPr userDrawn="1"/>
        </p:nvGrpSpPr>
        <p:grpSpPr bwMode="auto">
          <a:xfrm>
            <a:off x="421066" y="453777"/>
            <a:ext cx="1662286" cy="1666547"/>
            <a:chOff x="2864" y="1181"/>
            <a:chExt cx="1952" cy="1957"/>
          </a:xfrm>
        </p:grpSpPr>
        <p:sp>
          <p:nvSpPr>
            <p:cNvPr id="81" name="AutoShape 3">
              <a:extLst>
                <a:ext uri="{FF2B5EF4-FFF2-40B4-BE49-F238E27FC236}">
                  <a16:creationId xmlns:a16="http://schemas.microsoft.com/office/drawing/2014/main" id="{C3489EAF-F8D9-4809-8ED8-CA8FC381617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E188D0CE-6AD7-4ED5-84C7-F8441A63FCB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8B32A4EB-35BB-41CF-AEE9-23374677DA8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34350D2F-D10C-448A-84B4-0C2AAAF1551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87442180-3B44-4131-A01F-50CDB6873C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9">
              <a:extLst>
                <a:ext uri="{FF2B5EF4-FFF2-40B4-BE49-F238E27FC236}">
                  <a16:creationId xmlns:a16="http://schemas.microsoft.com/office/drawing/2014/main" id="{92E27D8F-E45D-424E-B690-E9D6FDD20738}"/>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10">
              <a:extLst>
                <a:ext uri="{FF2B5EF4-FFF2-40B4-BE49-F238E27FC236}">
                  <a16:creationId xmlns:a16="http://schemas.microsoft.com/office/drawing/2014/main" id="{CE2282AC-63FC-4968-9EE5-3854BECCC5BC}"/>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1">
              <a:extLst>
                <a:ext uri="{FF2B5EF4-FFF2-40B4-BE49-F238E27FC236}">
                  <a16:creationId xmlns:a16="http://schemas.microsoft.com/office/drawing/2014/main" id="{9614E605-56C7-4203-88F7-A249DD372F5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2">
              <a:extLst>
                <a:ext uri="{FF2B5EF4-FFF2-40B4-BE49-F238E27FC236}">
                  <a16:creationId xmlns:a16="http://schemas.microsoft.com/office/drawing/2014/main" id="{1435CB18-F431-488B-8432-F0E31B702F5B}"/>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3">
              <a:extLst>
                <a:ext uri="{FF2B5EF4-FFF2-40B4-BE49-F238E27FC236}">
                  <a16:creationId xmlns:a16="http://schemas.microsoft.com/office/drawing/2014/main" id="{F4CED4D6-709F-485D-BF96-D587F46124C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4">
              <a:extLst>
                <a:ext uri="{FF2B5EF4-FFF2-40B4-BE49-F238E27FC236}">
                  <a16:creationId xmlns:a16="http://schemas.microsoft.com/office/drawing/2014/main" id="{960C9BFD-13B6-462B-A28C-D59B3AE96110}"/>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5">
              <a:extLst>
                <a:ext uri="{FF2B5EF4-FFF2-40B4-BE49-F238E27FC236}">
                  <a16:creationId xmlns:a16="http://schemas.microsoft.com/office/drawing/2014/main" id="{38E33990-C726-43C6-AAE9-3042C6086C4A}"/>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6">
              <a:extLst>
                <a:ext uri="{FF2B5EF4-FFF2-40B4-BE49-F238E27FC236}">
                  <a16:creationId xmlns:a16="http://schemas.microsoft.com/office/drawing/2014/main" id="{28AD98D8-8750-428F-AEDB-9E3B072B042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7">
              <a:extLst>
                <a:ext uri="{FF2B5EF4-FFF2-40B4-BE49-F238E27FC236}">
                  <a16:creationId xmlns:a16="http://schemas.microsoft.com/office/drawing/2014/main" id="{65DFD512-B7BC-4460-98F2-580FE2DEBA8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8">
              <a:extLst>
                <a:ext uri="{FF2B5EF4-FFF2-40B4-BE49-F238E27FC236}">
                  <a16:creationId xmlns:a16="http://schemas.microsoft.com/office/drawing/2014/main" id="{816B12A3-B6E3-4C94-A503-F805AFA52EE1}"/>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9">
              <a:extLst>
                <a:ext uri="{FF2B5EF4-FFF2-40B4-BE49-F238E27FC236}">
                  <a16:creationId xmlns:a16="http://schemas.microsoft.com/office/drawing/2014/main" id="{52E838E1-95FA-4863-A612-5CD074D83507}"/>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20">
              <a:extLst>
                <a:ext uri="{FF2B5EF4-FFF2-40B4-BE49-F238E27FC236}">
                  <a16:creationId xmlns:a16="http://schemas.microsoft.com/office/drawing/2014/main" id="{3757F951-EC8B-4808-89A7-F72EE6B318D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Rectangle 21">
              <a:extLst>
                <a:ext uri="{FF2B5EF4-FFF2-40B4-BE49-F238E27FC236}">
                  <a16:creationId xmlns:a16="http://schemas.microsoft.com/office/drawing/2014/main" id="{1455BC2A-95E3-4B3A-B766-F9B3448544AF}"/>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Freeform 22">
              <a:extLst>
                <a:ext uri="{FF2B5EF4-FFF2-40B4-BE49-F238E27FC236}">
                  <a16:creationId xmlns:a16="http://schemas.microsoft.com/office/drawing/2014/main" id="{AE15192B-445F-460F-85D4-DE1D65481BCC}"/>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3">
              <a:extLst>
                <a:ext uri="{FF2B5EF4-FFF2-40B4-BE49-F238E27FC236}">
                  <a16:creationId xmlns:a16="http://schemas.microsoft.com/office/drawing/2014/main" id="{02FC4BA9-60CC-4EA7-9E2C-A5781AF9ED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4">
              <a:extLst>
                <a:ext uri="{FF2B5EF4-FFF2-40B4-BE49-F238E27FC236}">
                  <a16:creationId xmlns:a16="http://schemas.microsoft.com/office/drawing/2014/main" id="{F867C6F2-77CB-454F-AD03-4AF6BCD3183E}"/>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5">
              <a:extLst>
                <a:ext uri="{FF2B5EF4-FFF2-40B4-BE49-F238E27FC236}">
                  <a16:creationId xmlns:a16="http://schemas.microsoft.com/office/drawing/2014/main" id="{45C184A9-C9A7-4BE9-B8AA-670D53F495D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6">
              <a:extLst>
                <a:ext uri="{FF2B5EF4-FFF2-40B4-BE49-F238E27FC236}">
                  <a16:creationId xmlns:a16="http://schemas.microsoft.com/office/drawing/2014/main" id="{639F1355-F9BF-4E35-ACCA-3CF569604CF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7">
              <a:extLst>
                <a:ext uri="{FF2B5EF4-FFF2-40B4-BE49-F238E27FC236}">
                  <a16:creationId xmlns:a16="http://schemas.microsoft.com/office/drawing/2014/main" id="{0BB969C3-B2B2-4A95-9E0D-147BDC6AB6B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8">
              <a:extLst>
                <a:ext uri="{FF2B5EF4-FFF2-40B4-BE49-F238E27FC236}">
                  <a16:creationId xmlns:a16="http://schemas.microsoft.com/office/drawing/2014/main" id="{57AB5BEA-00D2-4949-A82F-228D2DF5D69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9">
              <a:extLst>
                <a:ext uri="{FF2B5EF4-FFF2-40B4-BE49-F238E27FC236}">
                  <a16:creationId xmlns:a16="http://schemas.microsoft.com/office/drawing/2014/main" id="{55839B15-6AD5-4624-97BA-D5F76E026A8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30">
              <a:extLst>
                <a:ext uri="{FF2B5EF4-FFF2-40B4-BE49-F238E27FC236}">
                  <a16:creationId xmlns:a16="http://schemas.microsoft.com/office/drawing/2014/main" id="{F1AECCAA-F917-4046-A275-45746EE1480A}"/>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1">
              <a:extLst>
                <a:ext uri="{FF2B5EF4-FFF2-40B4-BE49-F238E27FC236}">
                  <a16:creationId xmlns:a16="http://schemas.microsoft.com/office/drawing/2014/main" id="{EFC2605C-AC3F-4985-9EAA-9D07535AD8DB}"/>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2">
              <a:extLst>
                <a:ext uri="{FF2B5EF4-FFF2-40B4-BE49-F238E27FC236}">
                  <a16:creationId xmlns:a16="http://schemas.microsoft.com/office/drawing/2014/main" id="{DD2FD06C-F665-400C-A2DA-05B4080530DE}"/>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4">
              <a:extLst>
                <a:ext uri="{FF2B5EF4-FFF2-40B4-BE49-F238E27FC236}">
                  <a16:creationId xmlns:a16="http://schemas.microsoft.com/office/drawing/2014/main" id="{F9D84D94-901A-4825-AE62-4D5E6B758BA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5">
              <a:extLst>
                <a:ext uri="{FF2B5EF4-FFF2-40B4-BE49-F238E27FC236}">
                  <a16:creationId xmlns:a16="http://schemas.microsoft.com/office/drawing/2014/main" id="{E697AA8F-F3A2-4AA2-82F7-C12FDEB951C7}"/>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6">
              <a:extLst>
                <a:ext uri="{FF2B5EF4-FFF2-40B4-BE49-F238E27FC236}">
                  <a16:creationId xmlns:a16="http://schemas.microsoft.com/office/drawing/2014/main" id="{6663BAD3-DE57-4E7D-8928-8A3D29359169}"/>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7">
              <a:extLst>
                <a:ext uri="{FF2B5EF4-FFF2-40B4-BE49-F238E27FC236}">
                  <a16:creationId xmlns:a16="http://schemas.microsoft.com/office/drawing/2014/main" id="{588E81B4-B58F-4FB1-BD66-9303C62B0626}"/>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8">
              <a:extLst>
                <a:ext uri="{FF2B5EF4-FFF2-40B4-BE49-F238E27FC236}">
                  <a16:creationId xmlns:a16="http://schemas.microsoft.com/office/drawing/2014/main" id="{A594E9CB-B4F5-4674-B6D8-8EA0AEB5AF24}"/>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9">
              <a:extLst>
                <a:ext uri="{FF2B5EF4-FFF2-40B4-BE49-F238E27FC236}">
                  <a16:creationId xmlns:a16="http://schemas.microsoft.com/office/drawing/2014/main" id="{E9EE944B-2537-4E86-BB79-01B08A98BD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40">
              <a:extLst>
                <a:ext uri="{FF2B5EF4-FFF2-40B4-BE49-F238E27FC236}">
                  <a16:creationId xmlns:a16="http://schemas.microsoft.com/office/drawing/2014/main" id="{37F641CA-A99B-4BD2-A7F3-C62EB5FA53E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1">
              <a:extLst>
                <a:ext uri="{FF2B5EF4-FFF2-40B4-BE49-F238E27FC236}">
                  <a16:creationId xmlns:a16="http://schemas.microsoft.com/office/drawing/2014/main" id="{3F7E6118-0496-4290-AA76-92DD7696A7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2">
              <a:extLst>
                <a:ext uri="{FF2B5EF4-FFF2-40B4-BE49-F238E27FC236}">
                  <a16:creationId xmlns:a16="http://schemas.microsoft.com/office/drawing/2014/main" id="{CDEB2522-C9F4-45AB-B832-03D7C279076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3">
              <a:extLst>
                <a:ext uri="{FF2B5EF4-FFF2-40B4-BE49-F238E27FC236}">
                  <a16:creationId xmlns:a16="http://schemas.microsoft.com/office/drawing/2014/main" id="{057DAF99-B071-4689-AE85-49CF17FFE86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4">
              <a:extLst>
                <a:ext uri="{FF2B5EF4-FFF2-40B4-BE49-F238E27FC236}">
                  <a16:creationId xmlns:a16="http://schemas.microsoft.com/office/drawing/2014/main" id="{2AD55BEA-5647-4233-8812-D97172F30DB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5">
              <a:extLst>
                <a:ext uri="{FF2B5EF4-FFF2-40B4-BE49-F238E27FC236}">
                  <a16:creationId xmlns:a16="http://schemas.microsoft.com/office/drawing/2014/main" id="{B7A2A249-84E7-4314-BA61-DBCDCB58DA85}"/>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6">
              <a:extLst>
                <a:ext uri="{FF2B5EF4-FFF2-40B4-BE49-F238E27FC236}">
                  <a16:creationId xmlns:a16="http://schemas.microsoft.com/office/drawing/2014/main" id="{080CB9C7-879F-4C5F-B900-E42905A1A8E0}"/>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7">
              <a:extLst>
                <a:ext uri="{FF2B5EF4-FFF2-40B4-BE49-F238E27FC236}">
                  <a16:creationId xmlns:a16="http://schemas.microsoft.com/office/drawing/2014/main" id="{85D5ED3B-6B44-4242-8789-CFAE1432934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8">
              <a:extLst>
                <a:ext uri="{FF2B5EF4-FFF2-40B4-BE49-F238E27FC236}">
                  <a16:creationId xmlns:a16="http://schemas.microsoft.com/office/drawing/2014/main" id="{44123FC8-6160-45EE-9F87-6181F127D526}"/>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9">
              <a:extLst>
                <a:ext uri="{FF2B5EF4-FFF2-40B4-BE49-F238E27FC236}">
                  <a16:creationId xmlns:a16="http://schemas.microsoft.com/office/drawing/2014/main" id="{8E63F81C-B7AD-447D-82E2-F6A801B1ABF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50">
              <a:extLst>
                <a:ext uri="{FF2B5EF4-FFF2-40B4-BE49-F238E27FC236}">
                  <a16:creationId xmlns:a16="http://schemas.microsoft.com/office/drawing/2014/main" id="{1B215EF7-12A0-4E3D-B169-EC7F61B8CCA0}"/>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1">
              <a:extLst>
                <a:ext uri="{FF2B5EF4-FFF2-40B4-BE49-F238E27FC236}">
                  <a16:creationId xmlns:a16="http://schemas.microsoft.com/office/drawing/2014/main" id="{1AB5A98F-EEF6-4431-A296-5210F55AF861}"/>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2">
              <a:extLst>
                <a:ext uri="{FF2B5EF4-FFF2-40B4-BE49-F238E27FC236}">
                  <a16:creationId xmlns:a16="http://schemas.microsoft.com/office/drawing/2014/main" id="{AE991A24-3E0D-4D0F-B18B-E90EACF85DD6}"/>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3">
              <a:extLst>
                <a:ext uri="{FF2B5EF4-FFF2-40B4-BE49-F238E27FC236}">
                  <a16:creationId xmlns:a16="http://schemas.microsoft.com/office/drawing/2014/main" id="{917F8D29-F091-40D7-83CB-7973CF99E4A3}"/>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4">
              <a:extLst>
                <a:ext uri="{FF2B5EF4-FFF2-40B4-BE49-F238E27FC236}">
                  <a16:creationId xmlns:a16="http://schemas.microsoft.com/office/drawing/2014/main" id="{8B994471-93F7-4139-8030-677E01D4D22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5">
              <a:extLst>
                <a:ext uri="{FF2B5EF4-FFF2-40B4-BE49-F238E27FC236}">
                  <a16:creationId xmlns:a16="http://schemas.microsoft.com/office/drawing/2014/main" id="{05E330A0-5581-4F4F-A039-823CBB4C2500}"/>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6">
              <a:extLst>
                <a:ext uri="{FF2B5EF4-FFF2-40B4-BE49-F238E27FC236}">
                  <a16:creationId xmlns:a16="http://schemas.microsoft.com/office/drawing/2014/main" id="{E73C40F5-7283-4E3D-A087-181455AA593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7">
              <a:extLst>
                <a:ext uri="{FF2B5EF4-FFF2-40B4-BE49-F238E27FC236}">
                  <a16:creationId xmlns:a16="http://schemas.microsoft.com/office/drawing/2014/main" id="{64EEF324-5B97-42E0-8919-10228AFBF006}"/>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8">
              <a:extLst>
                <a:ext uri="{FF2B5EF4-FFF2-40B4-BE49-F238E27FC236}">
                  <a16:creationId xmlns:a16="http://schemas.microsoft.com/office/drawing/2014/main" id="{F2CA6A11-D1E3-4E3C-8A26-2E66CE9229A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9">
              <a:extLst>
                <a:ext uri="{FF2B5EF4-FFF2-40B4-BE49-F238E27FC236}">
                  <a16:creationId xmlns:a16="http://schemas.microsoft.com/office/drawing/2014/main" id="{478F9720-5495-467D-974F-AB6027FFB180}"/>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60">
              <a:extLst>
                <a:ext uri="{FF2B5EF4-FFF2-40B4-BE49-F238E27FC236}">
                  <a16:creationId xmlns:a16="http://schemas.microsoft.com/office/drawing/2014/main" id="{F57D5781-C76E-4D29-8622-D9AEF8EBA2F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1">
              <a:extLst>
                <a:ext uri="{FF2B5EF4-FFF2-40B4-BE49-F238E27FC236}">
                  <a16:creationId xmlns:a16="http://schemas.microsoft.com/office/drawing/2014/main" id="{84BDD055-1F96-4693-89A0-C50330B04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2">
              <a:extLst>
                <a:ext uri="{FF2B5EF4-FFF2-40B4-BE49-F238E27FC236}">
                  <a16:creationId xmlns:a16="http://schemas.microsoft.com/office/drawing/2014/main" id="{C96029DA-312F-4980-9972-EFCDC3310E5A}"/>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7678714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5B2C15C-1E44-4ED3-A1B3-29FFBD149CF9}"/>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64855" y="4100400"/>
            <a:ext cx="4499468"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0"/>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464855"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545247"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8" name="Picture Placeholder 127">
            <a:extLst>
              <a:ext uri="{FF2B5EF4-FFF2-40B4-BE49-F238E27FC236}">
                <a16:creationId xmlns:a16="http://schemas.microsoft.com/office/drawing/2014/main" id="{31FF7547-DB01-4846-AA48-477E9E9AD829}"/>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no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grpSp>
        <p:nvGrpSpPr>
          <p:cNvPr id="66" name="Logo" descr="The University of Melbourne logo">
            <a:extLst>
              <a:ext uri="{FF2B5EF4-FFF2-40B4-BE49-F238E27FC236}">
                <a16:creationId xmlns:a16="http://schemas.microsoft.com/office/drawing/2014/main" id="{704F5866-81AF-49E6-B4EB-DD6D2560FEC3}"/>
              </a:ext>
            </a:extLst>
          </p:cNvPr>
          <p:cNvGrpSpPr>
            <a:grpSpLocks noChangeAspect="1"/>
          </p:cNvGrpSpPr>
          <p:nvPr userDrawn="1"/>
        </p:nvGrpSpPr>
        <p:grpSpPr bwMode="auto">
          <a:xfrm>
            <a:off x="607255" y="616633"/>
            <a:ext cx="1256780" cy="1260000"/>
            <a:chOff x="2864" y="1181"/>
            <a:chExt cx="1952" cy="1957"/>
          </a:xfrm>
        </p:grpSpPr>
        <p:sp>
          <p:nvSpPr>
            <p:cNvPr id="69" name="AutoShape 3">
              <a:extLst>
                <a:ext uri="{FF2B5EF4-FFF2-40B4-BE49-F238E27FC236}">
                  <a16:creationId xmlns:a16="http://schemas.microsoft.com/office/drawing/2014/main" id="{00867E46-1BF5-442D-A0A5-F8E783CBEF7C}"/>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0" name="Rectangle 5">
              <a:extLst>
                <a:ext uri="{FF2B5EF4-FFF2-40B4-BE49-F238E27FC236}">
                  <a16:creationId xmlns:a16="http://schemas.microsoft.com/office/drawing/2014/main" id="{E992B825-3444-4976-BADD-449241902E4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2" name="Freeform 6">
              <a:extLst>
                <a:ext uri="{FF2B5EF4-FFF2-40B4-BE49-F238E27FC236}">
                  <a16:creationId xmlns:a16="http://schemas.microsoft.com/office/drawing/2014/main" id="{B7A36325-C8C8-43D7-8F3C-B7ADCF806F74}"/>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Freeform 7">
              <a:extLst>
                <a:ext uri="{FF2B5EF4-FFF2-40B4-BE49-F238E27FC236}">
                  <a16:creationId xmlns:a16="http://schemas.microsoft.com/office/drawing/2014/main" id="{02EBE5C1-67B0-4021-A4D6-F36C1E207602}"/>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Freeform 8">
              <a:extLst>
                <a:ext uri="{FF2B5EF4-FFF2-40B4-BE49-F238E27FC236}">
                  <a16:creationId xmlns:a16="http://schemas.microsoft.com/office/drawing/2014/main" id="{3AC9CC64-EED2-41B1-9D70-62F468B5EFEB}"/>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5" name="Freeform 9">
              <a:extLst>
                <a:ext uri="{FF2B5EF4-FFF2-40B4-BE49-F238E27FC236}">
                  <a16:creationId xmlns:a16="http://schemas.microsoft.com/office/drawing/2014/main" id="{2C369124-A4C6-43AF-BEE0-D0484F771B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10">
              <a:extLst>
                <a:ext uri="{FF2B5EF4-FFF2-40B4-BE49-F238E27FC236}">
                  <a16:creationId xmlns:a16="http://schemas.microsoft.com/office/drawing/2014/main" id="{DA2B60C1-4D9C-4921-A53E-CB741140BAC5}"/>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11">
              <a:extLst>
                <a:ext uri="{FF2B5EF4-FFF2-40B4-BE49-F238E27FC236}">
                  <a16:creationId xmlns:a16="http://schemas.microsoft.com/office/drawing/2014/main" id="{516687D2-F9EB-40A6-8C33-4628B952AAAD}"/>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12">
              <a:extLst>
                <a:ext uri="{FF2B5EF4-FFF2-40B4-BE49-F238E27FC236}">
                  <a16:creationId xmlns:a16="http://schemas.microsoft.com/office/drawing/2014/main" id="{1F98E951-E4F5-4244-A392-06F4C5CBE3E6}"/>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13">
              <a:extLst>
                <a:ext uri="{FF2B5EF4-FFF2-40B4-BE49-F238E27FC236}">
                  <a16:creationId xmlns:a16="http://schemas.microsoft.com/office/drawing/2014/main" id="{D73B3FAF-1360-400B-A34D-DE7FA61DA50F}"/>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4">
              <a:extLst>
                <a:ext uri="{FF2B5EF4-FFF2-40B4-BE49-F238E27FC236}">
                  <a16:creationId xmlns:a16="http://schemas.microsoft.com/office/drawing/2014/main" id="{0E3E0443-559E-40A4-AC83-B7C7B46D6201}"/>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5">
              <a:extLst>
                <a:ext uri="{FF2B5EF4-FFF2-40B4-BE49-F238E27FC236}">
                  <a16:creationId xmlns:a16="http://schemas.microsoft.com/office/drawing/2014/main" id="{3B6D64C0-503A-4A3E-8856-A2D00080CB29}"/>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6">
              <a:extLst>
                <a:ext uri="{FF2B5EF4-FFF2-40B4-BE49-F238E27FC236}">
                  <a16:creationId xmlns:a16="http://schemas.microsoft.com/office/drawing/2014/main" id="{344E608E-FA53-4EE6-8B32-A176787AD1C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7">
              <a:extLst>
                <a:ext uri="{FF2B5EF4-FFF2-40B4-BE49-F238E27FC236}">
                  <a16:creationId xmlns:a16="http://schemas.microsoft.com/office/drawing/2014/main" id="{82E59E1A-FE23-4484-A602-50A63C2BB83B}"/>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8">
              <a:extLst>
                <a:ext uri="{FF2B5EF4-FFF2-40B4-BE49-F238E27FC236}">
                  <a16:creationId xmlns:a16="http://schemas.microsoft.com/office/drawing/2014/main" id="{AB8B48A5-027C-4C8C-B2BA-66106412CDD3}"/>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9">
              <a:extLst>
                <a:ext uri="{FF2B5EF4-FFF2-40B4-BE49-F238E27FC236}">
                  <a16:creationId xmlns:a16="http://schemas.microsoft.com/office/drawing/2014/main" id="{18367D32-5FB5-44FE-BF95-D094631A272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20">
              <a:extLst>
                <a:ext uri="{FF2B5EF4-FFF2-40B4-BE49-F238E27FC236}">
                  <a16:creationId xmlns:a16="http://schemas.microsoft.com/office/drawing/2014/main" id="{EFD63C50-7B28-4BB5-96CD-4FC0FA7C440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Rectangle 21">
              <a:extLst>
                <a:ext uri="{FF2B5EF4-FFF2-40B4-BE49-F238E27FC236}">
                  <a16:creationId xmlns:a16="http://schemas.microsoft.com/office/drawing/2014/main" id="{0CFDB50E-769E-4CC4-959A-767A1BD5C6D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22">
              <a:extLst>
                <a:ext uri="{FF2B5EF4-FFF2-40B4-BE49-F238E27FC236}">
                  <a16:creationId xmlns:a16="http://schemas.microsoft.com/office/drawing/2014/main" id="{B25B96F8-0F1A-443B-A745-968636FB76F9}"/>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23">
              <a:extLst>
                <a:ext uri="{FF2B5EF4-FFF2-40B4-BE49-F238E27FC236}">
                  <a16:creationId xmlns:a16="http://schemas.microsoft.com/office/drawing/2014/main" id="{B3CE29F3-B1CB-4E2E-8D44-BD05F8C9E45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4">
              <a:extLst>
                <a:ext uri="{FF2B5EF4-FFF2-40B4-BE49-F238E27FC236}">
                  <a16:creationId xmlns:a16="http://schemas.microsoft.com/office/drawing/2014/main" id="{5F2BD262-D743-46CB-A02D-8FC6A20BA99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Freeform 25">
              <a:extLst>
                <a:ext uri="{FF2B5EF4-FFF2-40B4-BE49-F238E27FC236}">
                  <a16:creationId xmlns:a16="http://schemas.microsoft.com/office/drawing/2014/main" id="{27696AC0-6BD9-4800-AD55-9D14D1D92F09}"/>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6">
              <a:extLst>
                <a:ext uri="{FF2B5EF4-FFF2-40B4-BE49-F238E27FC236}">
                  <a16:creationId xmlns:a16="http://schemas.microsoft.com/office/drawing/2014/main" id="{0DFCE9BD-D104-4F2A-B32B-3F10C6285087}"/>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7">
              <a:extLst>
                <a:ext uri="{FF2B5EF4-FFF2-40B4-BE49-F238E27FC236}">
                  <a16:creationId xmlns:a16="http://schemas.microsoft.com/office/drawing/2014/main" id="{B84E4709-431B-4D50-A86F-228E2DDFDFD8}"/>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8">
              <a:extLst>
                <a:ext uri="{FF2B5EF4-FFF2-40B4-BE49-F238E27FC236}">
                  <a16:creationId xmlns:a16="http://schemas.microsoft.com/office/drawing/2014/main" id="{460EDE2F-28EA-4986-8B02-E77F134F97B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9">
              <a:extLst>
                <a:ext uri="{FF2B5EF4-FFF2-40B4-BE49-F238E27FC236}">
                  <a16:creationId xmlns:a16="http://schemas.microsoft.com/office/drawing/2014/main" id="{4E929A16-7E2A-435C-BC1F-5DBB58D2F283}"/>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30">
              <a:extLst>
                <a:ext uri="{FF2B5EF4-FFF2-40B4-BE49-F238E27FC236}">
                  <a16:creationId xmlns:a16="http://schemas.microsoft.com/office/drawing/2014/main" id="{419B1465-08DD-43B7-BA12-F0249462AA3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31">
              <a:extLst>
                <a:ext uri="{FF2B5EF4-FFF2-40B4-BE49-F238E27FC236}">
                  <a16:creationId xmlns:a16="http://schemas.microsoft.com/office/drawing/2014/main" id="{7E485DB7-2FC6-4F7D-8FD2-0683F199401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32">
              <a:extLst>
                <a:ext uri="{FF2B5EF4-FFF2-40B4-BE49-F238E27FC236}">
                  <a16:creationId xmlns:a16="http://schemas.microsoft.com/office/drawing/2014/main" id="{8930586B-B0D5-4F03-BE69-A95CA228DF8C}"/>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34">
              <a:extLst>
                <a:ext uri="{FF2B5EF4-FFF2-40B4-BE49-F238E27FC236}">
                  <a16:creationId xmlns:a16="http://schemas.microsoft.com/office/drawing/2014/main" id="{29527089-AB6C-4BA1-8CA4-BBEF23F00C5F}"/>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5">
              <a:extLst>
                <a:ext uri="{FF2B5EF4-FFF2-40B4-BE49-F238E27FC236}">
                  <a16:creationId xmlns:a16="http://schemas.microsoft.com/office/drawing/2014/main" id="{4A16389F-042C-4CD5-9594-F9963A5A01C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6">
              <a:extLst>
                <a:ext uri="{FF2B5EF4-FFF2-40B4-BE49-F238E27FC236}">
                  <a16:creationId xmlns:a16="http://schemas.microsoft.com/office/drawing/2014/main" id="{6B904AFC-1AE6-4549-BD77-A401BAE5E43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7">
              <a:extLst>
                <a:ext uri="{FF2B5EF4-FFF2-40B4-BE49-F238E27FC236}">
                  <a16:creationId xmlns:a16="http://schemas.microsoft.com/office/drawing/2014/main" id="{0CA5B956-56EC-4BDE-B2E4-66104DACFC99}"/>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8">
              <a:extLst>
                <a:ext uri="{FF2B5EF4-FFF2-40B4-BE49-F238E27FC236}">
                  <a16:creationId xmlns:a16="http://schemas.microsoft.com/office/drawing/2014/main" id="{A80A7CDF-090E-4E2A-8816-160E0CF0DEB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9">
              <a:extLst>
                <a:ext uri="{FF2B5EF4-FFF2-40B4-BE49-F238E27FC236}">
                  <a16:creationId xmlns:a16="http://schemas.microsoft.com/office/drawing/2014/main" id="{A72A4A94-54E6-4069-90FB-67FA293A482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40">
              <a:extLst>
                <a:ext uri="{FF2B5EF4-FFF2-40B4-BE49-F238E27FC236}">
                  <a16:creationId xmlns:a16="http://schemas.microsoft.com/office/drawing/2014/main" id="{717900C0-C738-43B9-8986-FD0513356E13}"/>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41">
              <a:extLst>
                <a:ext uri="{FF2B5EF4-FFF2-40B4-BE49-F238E27FC236}">
                  <a16:creationId xmlns:a16="http://schemas.microsoft.com/office/drawing/2014/main" id="{A9AD3EAD-6FD9-4AD6-B87E-7C8FBAAF6BF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42">
              <a:extLst>
                <a:ext uri="{FF2B5EF4-FFF2-40B4-BE49-F238E27FC236}">
                  <a16:creationId xmlns:a16="http://schemas.microsoft.com/office/drawing/2014/main" id="{B63EE469-D93B-4B30-9FDA-B2065EE1B19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43">
              <a:extLst>
                <a:ext uri="{FF2B5EF4-FFF2-40B4-BE49-F238E27FC236}">
                  <a16:creationId xmlns:a16="http://schemas.microsoft.com/office/drawing/2014/main" id="{B7606B58-2606-4B88-84C4-EAAB3AF23260}"/>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4">
              <a:extLst>
                <a:ext uri="{FF2B5EF4-FFF2-40B4-BE49-F238E27FC236}">
                  <a16:creationId xmlns:a16="http://schemas.microsoft.com/office/drawing/2014/main" id="{266CC504-A588-4948-8EBD-43727372217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5">
              <a:extLst>
                <a:ext uri="{FF2B5EF4-FFF2-40B4-BE49-F238E27FC236}">
                  <a16:creationId xmlns:a16="http://schemas.microsoft.com/office/drawing/2014/main" id="{23C151DC-68CD-499A-80C6-5C2AF3A48B0B}"/>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6">
              <a:extLst>
                <a:ext uri="{FF2B5EF4-FFF2-40B4-BE49-F238E27FC236}">
                  <a16:creationId xmlns:a16="http://schemas.microsoft.com/office/drawing/2014/main" id="{806EDA6A-E4B6-4F25-AD2F-2250B0716EC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7">
              <a:extLst>
                <a:ext uri="{FF2B5EF4-FFF2-40B4-BE49-F238E27FC236}">
                  <a16:creationId xmlns:a16="http://schemas.microsoft.com/office/drawing/2014/main" id="{F18D44B4-FCDE-44F0-ACF1-E4C6F64EA86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8">
              <a:extLst>
                <a:ext uri="{FF2B5EF4-FFF2-40B4-BE49-F238E27FC236}">
                  <a16:creationId xmlns:a16="http://schemas.microsoft.com/office/drawing/2014/main" id="{9F466797-5B15-462F-9437-F17E5A6BB8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9">
              <a:extLst>
                <a:ext uri="{FF2B5EF4-FFF2-40B4-BE49-F238E27FC236}">
                  <a16:creationId xmlns:a16="http://schemas.microsoft.com/office/drawing/2014/main" id="{4D1E115A-6AF3-4FED-86D0-CFA159F32B3D}"/>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50">
              <a:extLst>
                <a:ext uri="{FF2B5EF4-FFF2-40B4-BE49-F238E27FC236}">
                  <a16:creationId xmlns:a16="http://schemas.microsoft.com/office/drawing/2014/main" id="{E4CD996B-6CC2-4A56-9EA0-3F04EF82D17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51">
              <a:extLst>
                <a:ext uri="{FF2B5EF4-FFF2-40B4-BE49-F238E27FC236}">
                  <a16:creationId xmlns:a16="http://schemas.microsoft.com/office/drawing/2014/main" id="{24F2446F-3849-4482-BC3E-97124235EA5A}"/>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52">
              <a:extLst>
                <a:ext uri="{FF2B5EF4-FFF2-40B4-BE49-F238E27FC236}">
                  <a16:creationId xmlns:a16="http://schemas.microsoft.com/office/drawing/2014/main" id="{B7067752-2A5D-42B1-AB3E-18B76107FFED}"/>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53">
              <a:extLst>
                <a:ext uri="{FF2B5EF4-FFF2-40B4-BE49-F238E27FC236}">
                  <a16:creationId xmlns:a16="http://schemas.microsoft.com/office/drawing/2014/main" id="{2ACA393E-A1C2-44C6-85A5-959CB0AA5E5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4">
              <a:extLst>
                <a:ext uri="{FF2B5EF4-FFF2-40B4-BE49-F238E27FC236}">
                  <a16:creationId xmlns:a16="http://schemas.microsoft.com/office/drawing/2014/main" id="{1E50F933-A102-49FE-AB89-70881685B17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5">
              <a:extLst>
                <a:ext uri="{FF2B5EF4-FFF2-40B4-BE49-F238E27FC236}">
                  <a16:creationId xmlns:a16="http://schemas.microsoft.com/office/drawing/2014/main" id="{2BC9D408-EA8E-4927-9492-AA7CC2BC8D88}"/>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6">
              <a:extLst>
                <a:ext uri="{FF2B5EF4-FFF2-40B4-BE49-F238E27FC236}">
                  <a16:creationId xmlns:a16="http://schemas.microsoft.com/office/drawing/2014/main" id="{2487F5FE-51F0-495F-AFF4-E22ACE07DAE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7">
              <a:extLst>
                <a:ext uri="{FF2B5EF4-FFF2-40B4-BE49-F238E27FC236}">
                  <a16:creationId xmlns:a16="http://schemas.microsoft.com/office/drawing/2014/main" id="{FB77AC1E-2A05-497E-83E5-DAA9D70F921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8">
              <a:extLst>
                <a:ext uri="{FF2B5EF4-FFF2-40B4-BE49-F238E27FC236}">
                  <a16:creationId xmlns:a16="http://schemas.microsoft.com/office/drawing/2014/main" id="{E2BD8910-DFF4-4AD1-8A40-97BDA381D9D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9">
              <a:extLst>
                <a:ext uri="{FF2B5EF4-FFF2-40B4-BE49-F238E27FC236}">
                  <a16:creationId xmlns:a16="http://schemas.microsoft.com/office/drawing/2014/main" id="{899643D0-C3C9-4998-9D80-AA99C6A5047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60">
              <a:extLst>
                <a:ext uri="{FF2B5EF4-FFF2-40B4-BE49-F238E27FC236}">
                  <a16:creationId xmlns:a16="http://schemas.microsoft.com/office/drawing/2014/main" id="{19732CFA-0521-4732-8A1F-048BD1F88AD1}"/>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61">
              <a:extLst>
                <a:ext uri="{FF2B5EF4-FFF2-40B4-BE49-F238E27FC236}">
                  <a16:creationId xmlns:a16="http://schemas.microsoft.com/office/drawing/2014/main" id="{80783DB2-E8C8-4A4E-8CA6-9504991B73F0}"/>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62">
              <a:extLst>
                <a:ext uri="{FF2B5EF4-FFF2-40B4-BE49-F238E27FC236}">
                  <a16:creationId xmlns:a16="http://schemas.microsoft.com/office/drawing/2014/main" id="{C0B3A882-66E9-4B1D-80B4-2CAA3F1B10D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93698365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Text and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2" y="395066"/>
            <a:ext cx="3708699" cy="887360"/>
          </a:xfrm>
        </p:spPr>
        <p:txBody>
          <a:bodyPr/>
          <a:lstStyle/>
          <a:p>
            <a:r>
              <a:rPr lang="en-US"/>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5100" y="1532415"/>
            <a:ext cx="4657171"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2" y="433469"/>
            <a:ext cx="3513658" cy="57390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0" name="Footer Placeholder 9">
            <a:extLst>
              <a:ext uri="{FF2B5EF4-FFF2-40B4-BE49-F238E27FC236}">
                <a16:creationId xmlns:a16="http://schemas.microsoft.com/office/drawing/2014/main" id="{728B481F-F48B-4165-9994-0C92BB7AD60F}"/>
              </a:ext>
            </a:extLst>
          </p:cNvPr>
          <p:cNvSpPr>
            <a:spLocks noGrp="1"/>
          </p:cNvSpPr>
          <p:nvPr>
            <p:ph type="ftr" sz="quarter" idx="16"/>
          </p:nvPr>
        </p:nvSpPr>
        <p:spPr/>
        <p:txBody>
          <a:bodyPr/>
          <a:lstStyle/>
          <a:p>
            <a:endParaRPr lang="en-AU" noProof="0" dirty="0"/>
          </a:p>
        </p:txBody>
      </p:sp>
      <p:sp>
        <p:nvSpPr>
          <p:cNvPr id="7" name="Date Placeholder 6">
            <a:extLst>
              <a:ext uri="{FF2B5EF4-FFF2-40B4-BE49-F238E27FC236}">
                <a16:creationId xmlns:a16="http://schemas.microsoft.com/office/drawing/2014/main" id="{57C063AA-F11D-434D-BF4B-6BEC7C09DE74}"/>
              </a:ext>
            </a:extLst>
          </p:cNvPr>
          <p:cNvSpPr>
            <a:spLocks noGrp="1"/>
          </p:cNvSpPr>
          <p:nvPr>
            <p:ph type="dt" sz="half" idx="15"/>
          </p:nvPr>
        </p:nvSpPr>
        <p:spPr/>
        <p:txBody>
          <a:bodyPr/>
          <a:lstStyle/>
          <a:p>
            <a:fld id="{15C1EA3C-26E9-4B87-838B-C7B127160328}" type="datetime1">
              <a:rPr lang="en-AU" noProof="0" smtClean="0"/>
              <a:t>19/08/2022</a:t>
            </a:fld>
            <a:endParaRPr lang="en-AU" noProof="0" dirty="0"/>
          </a:p>
        </p:txBody>
      </p:sp>
      <p:sp>
        <p:nvSpPr>
          <p:cNvPr id="11" name="Slide Number Placeholder 10">
            <a:extLst>
              <a:ext uri="{FF2B5EF4-FFF2-40B4-BE49-F238E27FC236}">
                <a16:creationId xmlns:a16="http://schemas.microsoft.com/office/drawing/2014/main" id="{D03F73FE-784F-4046-9FDF-D1F44B563173}"/>
              </a:ext>
            </a:extLst>
          </p:cNvPr>
          <p:cNvSpPr>
            <a:spLocks noGrp="1"/>
          </p:cNvSpPr>
          <p:nvPr>
            <p:ph type="sldNum" sz="quarter" idx="1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8183603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6D70131-8A9F-45A2-829C-77B95B4CCE8C}"/>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1" y="1532415"/>
            <a:ext cx="8467006"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Video and Pres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3" y="395066"/>
            <a:ext cx="2979114" cy="887360"/>
          </a:xfrm>
        </p:spPr>
        <p:txBody>
          <a:bodyPr/>
          <a:lstStyle/>
          <a:p>
            <a:r>
              <a:rPr lang="en-US"/>
              <a:t>Click to edit Master title style</a:t>
            </a:r>
            <a:endParaRPr lang="en-AU" dirty="0"/>
          </a:p>
        </p:txBody>
      </p:sp>
      <p:sp>
        <p:nvSpPr>
          <p:cNvPr id="12" name="Content Placeholder 11">
            <a:extLst>
              <a:ext uri="{FF2B5EF4-FFF2-40B4-BE49-F238E27FC236}">
                <a16:creationId xmlns:a16="http://schemas.microsoft.com/office/drawing/2014/main" id="{1E88FB60-9BD8-44D2-8E99-9179BF91B620}"/>
              </a:ext>
            </a:extLst>
          </p:cNvPr>
          <p:cNvSpPr>
            <a:spLocks noGrp="1"/>
          </p:cNvSpPr>
          <p:nvPr>
            <p:ph sz="quarter" idx="20"/>
          </p:nvPr>
        </p:nvSpPr>
        <p:spPr>
          <a:xfrm>
            <a:off x="325099" y="1531937"/>
            <a:ext cx="3927587" cy="449666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hasCustomPrompt="1"/>
          </p:nvPr>
        </p:nvSpPr>
        <p:spPr>
          <a:xfrm>
            <a:off x="4509105" y="433468"/>
            <a:ext cx="4201425" cy="6424532"/>
          </a:xfrm>
          <a:blipFill>
            <a:blip r:embed="rId2" cstate="screen">
              <a:extLst>
                <a:ext uri="{28A0092B-C50C-407E-A947-70E740481C1C}">
                  <a14:useLocalDpi xmlns:a14="http://schemas.microsoft.com/office/drawing/2010/main"/>
                </a:ext>
              </a:extLst>
            </a:blip>
            <a:srcRect/>
            <a:stretch>
              <a:fillRect l="-19758" t="-6747" r="-21524" b="-1345"/>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96263230"/>
      </p:ext>
    </p:extLst>
  </p:cSld>
  <p:clrMapOvr>
    <a:masterClrMapping/>
  </p:clrMapOvr>
  <p:hf hdr="0" ftr="0" dt="0"/>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Text and two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65CCD6-E84C-46D8-B655-FF2A3AA24FBC}"/>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2" y="433470"/>
            <a:ext cx="3513658" cy="2780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7"/>
            <a:ext cx="3513658"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0" name="Footer Placeholder 9">
            <a:extLst>
              <a:ext uri="{FF2B5EF4-FFF2-40B4-BE49-F238E27FC236}">
                <a16:creationId xmlns:a16="http://schemas.microsoft.com/office/drawing/2014/main" id="{56647F71-61AB-4F70-949E-DB7E75E787EC}"/>
              </a:ext>
            </a:extLst>
          </p:cNvPr>
          <p:cNvSpPr>
            <a:spLocks noGrp="1"/>
          </p:cNvSpPr>
          <p:nvPr>
            <p:ph type="ftr" sz="quarter" idx="17"/>
          </p:nvPr>
        </p:nvSpPr>
        <p:spPr/>
        <p:txBody>
          <a:bodyPr/>
          <a:lstStyle/>
          <a:p>
            <a:endParaRPr lang="en-AU" noProof="0" dirty="0"/>
          </a:p>
        </p:txBody>
      </p:sp>
      <p:sp>
        <p:nvSpPr>
          <p:cNvPr id="7" name="Date Placeholder 6">
            <a:extLst>
              <a:ext uri="{FF2B5EF4-FFF2-40B4-BE49-F238E27FC236}">
                <a16:creationId xmlns:a16="http://schemas.microsoft.com/office/drawing/2014/main" id="{85E36CDA-AA08-4310-819C-A57DD13C891A}"/>
              </a:ext>
            </a:extLst>
          </p:cNvPr>
          <p:cNvSpPr>
            <a:spLocks noGrp="1"/>
          </p:cNvSpPr>
          <p:nvPr>
            <p:ph type="dt" sz="half" idx="16"/>
          </p:nvPr>
        </p:nvSpPr>
        <p:spPr/>
        <p:txBody>
          <a:bodyPr/>
          <a:lstStyle/>
          <a:p>
            <a:fld id="{15C1EA3C-26E9-4B87-838B-C7B127160328}" type="datetime1">
              <a:rPr lang="en-AU" noProof="0" smtClean="0"/>
              <a:t>19/08/2022</a:t>
            </a:fld>
            <a:endParaRPr lang="en-AU" noProof="0" dirty="0"/>
          </a:p>
        </p:txBody>
      </p:sp>
      <p:sp>
        <p:nvSpPr>
          <p:cNvPr id="11" name="Slide Number Placeholder 10">
            <a:extLst>
              <a:ext uri="{FF2B5EF4-FFF2-40B4-BE49-F238E27FC236}">
                <a16:creationId xmlns:a16="http://schemas.microsoft.com/office/drawing/2014/main" id="{4A11B402-7956-4408-A9AD-6233932E3776}"/>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78680341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Text and three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46986A-A45F-4DE0-B24B-35B0EAD4745D}"/>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0" y="433469"/>
            <a:ext cx="1755000"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7117616" y="433469"/>
            <a:ext cx="1592913"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8"/>
            <a:ext cx="3513658" cy="2777930"/>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4" name="Date Placeholder 3">
            <a:extLst>
              <a:ext uri="{FF2B5EF4-FFF2-40B4-BE49-F238E27FC236}">
                <a16:creationId xmlns:a16="http://schemas.microsoft.com/office/drawing/2014/main" id="{0DD9B7D2-3266-43A3-90E3-F519CAA00283}"/>
              </a:ext>
            </a:extLst>
          </p:cNvPr>
          <p:cNvSpPr>
            <a:spLocks noGrp="1"/>
          </p:cNvSpPr>
          <p:nvPr>
            <p:ph type="dt" sz="half" idx="19"/>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3323AEE1-F4C5-412B-8057-91CD07660663}"/>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12162410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Text and four imag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E60E68-1A09-4860-801B-1E090EA013BE}"/>
              </a:ext>
            </a:extLst>
          </p:cNvPr>
          <p:cNvSpPr>
            <a:spLocks noGrp="1"/>
          </p:cNvSpPr>
          <p:nvPr>
            <p:ph type="title"/>
          </p:nvPr>
        </p:nvSpPr>
        <p:spPr>
          <a:xfrm>
            <a:off x="1273573" y="395066"/>
            <a:ext cx="3708700" cy="887360"/>
          </a:xfrm>
        </p:spPr>
        <p:txBody>
          <a:bodyPr/>
          <a:lstStyle/>
          <a:p>
            <a:r>
              <a:rPr lang="en-US"/>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4655701" cy="4459190"/>
          </a:xfrm>
        </p:spPr>
        <p:txBody>
          <a:bodyPr numCol="1" spcCol="36000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0" y="433469"/>
            <a:ext cx="1755000"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7117616" y="433477"/>
            <a:ext cx="1592913" cy="1322423"/>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7117616" y="1939078"/>
            <a:ext cx="1592913" cy="1272321"/>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5196872" y="3394577"/>
            <a:ext cx="3513658" cy="277535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4" name="Date Placeholder 3">
            <a:extLst>
              <a:ext uri="{FF2B5EF4-FFF2-40B4-BE49-F238E27FC236}">
                <a16:creationId xmlns:a16="http://schemas.microsoft.com/office/drawing/2014/main" id="{B7A83492-1660-44F3-B16E-E09C0EEDF9E0}"/>
              </a:ext>
            </a:extLst>
          </p:cNvPr>
          <p:cNvSpPr>
            <a:spLocks noGrp="1"/>
          </p:cNvSpPr>
          <p:nvPr>
            <p:ph type="dt" sz="half" idx="20"/>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A5B487AC-7944-4F9E-83A1-02B02A7742F4}"/>
              </a:ext>
            </a:extLst>
          </p:cNvPr>
          <p:cNvSpPr>
            <a:spLocks noGrp="1"/>
          </p:cNvSpPr>
          <p:nvPr>
            <p:ph type="sldNum" sz="quarter" idx="21"/>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5361711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1" y="433473"/>
            <a:ext cx="8277066"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dirty="0"/>
          </a:p>
        </p:txBody>
      </p:sp>
      <p:sp>
        <p:nvSpPr>
          <p:cNvPr id="2" name="Title 1">
            <a:extLst>
              <a:ext uri="{FF2B5EF4-FFF2-40B4-BE49-F238E27FC236}">
                <a16:creationId xmlns:a16="http://schemas.microsoft.com/office/drawing/2014/main" id="{A0591CDF-82D6-44F9-AF02-7A76BD0DF302}"/>
              </a:ext>
            </a:extLst>
          </p:cNvPr>
          <p:cNvSpPr>
            <a:spLocks noGrp="1"/>
          </p:cNvSpPr>
          <p:nvPr>
            <p:ph type="title" hasCustomPrompt="1"/>
          </p:nvPr>
        </p:nvSpPr>
        <p:spPr>
          <a:xfrm>
            <a:off x="1710417" y="2007045"/>
            <a:ext cx="2249262" cy="4650330"/>
          </a:xfrm>
          <a:solidFill>
            <a:schemeClr val="tx2">
              <a:alpha val="80000"/>
            </a:schemeClr>
          </a:solidFill>
        </p:spPr>
        <p:txBody>
          <a:bodyPr lIns="180000" tIns="180000" rIns="180000" bIns="180000" anchor="t">
            <a:spAutoFit/>
          </a:bodyPr>
          <a:lstStyle>
            <a:lvl1pPr>
              <a:lnSpc>
                <a:spcPts val="2800"/>
              </a:lnSpc>
              <a:spcBef>
                <a:spcPts val="0"/>
              </a:spcBef>
              <a:defRPr sz="2000" b="1">
                <a:solidFill>
                  <a:schemeClr val="bg2"/>
                </a:solidFill>
                <a:latin typeface="+mn-lt"/>
              </a:defRPr>
            </a:lvl1pPr>
          </a:lstStyle>
          <a:p>
            <a:pPr lvl="0"/>
            <a:r>
              <a:rPr lang="en-AU" noProof="0" dirty="0"/>
              <a:t>Use this for dark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p>
        </p:txBody>
      </p:sp>
      <p:sp>
        <p:nvSpPr>
          <p:cNvPr id="7" name="Logo">
            <a:extLst>
              <a:ext uri="{FF2B5EF4-FFF2-40B4-BE49-F238E27FC236}">
                <a16:creationId xmlns:a16="http://schemas.microsoft.com/office/drawing/2014/main" id="{101E6B8E-059C-4DCE-8053-9C813CD48538}"/>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89093112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One image B">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Background picture">
            <a:extLst>
              <a:ext uri="{FF2B5EF4-FFF2-40B4-BE49-F238E27FC236}">
                <a16:creationId xmlns:a16="http://schemas.microsoft.com/office/drawing/2014/main" id="{752293B1-CA6A-4F4E-91FF-99F08DA2149D}"/>
              </a:ext>
            </a:extLst>
          </p:cNvPr>
          <p:cNvSpPr>
            <a:spLocks noGrp="1"/>
          </p:cNvSpPr>
          <p:nvPr>
            <p:ph type="pic" sz="quarter" idx="14"/>
          </p:nvPr>
        </p:nvSpPr>
        <p:spPr>
          <a:xfrm>
            <a:off x="433471" y="433473"/>
            <a:ext cx="8277066"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dirty="0"/>
          </a:p>
        </p:txBody>
      </p:sp>
      <p:sp>
        <p:nvSpPr>
          <p:cNvPr id="2" name="Title 1">
            <a:extLst>
              <a:ext uri="{FF2B5EF4-FFF2-40B4-BE49-F238E27FC236}">
                <a16:creationId xmlns:a16="http://schemas.microsoft.com/office/drawing/2014/main" id="{2030CB8D-2055-4CBE-AD2D-E90EB9F20E46}"/>
              </a:ext>
            </a:extLst>
          </p:cNvPr>
          <p:cNvSpPr>
            <a:spLocks noGrp="1"/>
          </p:cNvSpPr>
          <p:nvPr>
            <p:ph type="title" hasCustomPrompt="1"/>
          </p:nvPr>
        </p:nvSpPr>
        <p:spPr>
          <a:xfrm>
            <a:off x="5261547" y="2007045"/>
            <a:ext cx="2224340" cy="5009403"/>
          </a:xfrm>
          <a:solidFill>
            <a:schemeClr val="bg1">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p>
        </p:txBody>
      </p:sp>
      <p:sp>
        <p:nvSpPr>
          <p:cNvPr id="7" name="Logo">
            <a:extLst>
              <a:ext uri="{FF2B5EF4-FFF2-40B4-BE49-F238E27FC236}">
                <a16:creationId xmlns:a16="http://schemas.microsoft.com/office/drawing/2014/main" id="{101E6B8E-059C-4DCE-8053-9C813CD48538}"/>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2404597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4" name="Title 3">
            <a:extLst>
              <a:ext uri="{FF2B5EF4-FFF2-40B4-BE49-F238E27FC236}">
                <a16:creationId xmlns:a16="http://schemas.microsoft.com/office/drawing/2014/main" id="{5DAE9195-D441-4C9F-89C6-13113FBCB35A}"/>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US" dirty="0"/>
              <a:t>Thank you</a:t>
            </a:r>
            <a:endParaRPr lang="en-AU" dirty="0"/>
          </a:p>
        </p:txBody>
      </p:sp>
      <p:sp>
        <p:nvSpPr>
          <p:cNvPr id="80" name="Text Placeholder 140">
            <a:extLst>
              <a:ext uri="{FF2B5EF4-FFF2-40B4-BE49-F238E27FC236}">
                <a16:creationId xmlns:a16="http://schemas.microsoft.com/office/drawing/2014/main" id="{53B70884-5EDB-4D16-B565-71037E500B36}"/>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87707C1-F769-4D39-9A1C-1D073FF6F9C3}"/>
              </a:ext>
            </a:extLst>
          </p:cNvPr>
          <p:cNvSpPr>
            <a:spLocks noGrp="1"/>
          </p:cNvSpPr>
          <p:nvPr>
            <p:ph type="body" sz="quarter" idx="16"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92" name="Picture Placeholder 191">
            <a:extLst>
              <a:ext uri="{FF2B5EF4-FFF2-40B4-BE49-F238E27FC236}">
                <a16:creationId xmlns:a16="http://schemas.microsoft.com/office/drawing/2014/main" id="{B93F5C33-3854-4C6B-9539-F8B8FD2316AC}"/>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81" name="Logo" descr="The University of Melbourne logo">
            <a:extLst>
              <a:ext uri="{FF2B5EF4-FFF2-40B4-BE49-F238E27FC236}">
                <a16:creationId xmlns:a16="http://schemas.microsoft.com/office/drawing/2014/main" id="{73D7045A-1CF1-44F6-8E2E-B9405FED9E2F}"/>
              </a:ext>
            </a:extLst>
          </p:cNvPr>
          <p:cNvGrpSpPr>
            <a:grpSpLocks noChangeAspect="1"/>
          </p:cNvGrpSpPr>
          <p:nvPr userDrawn="1"/>
        </p:nvGrpSpPr>
        <p:grpSpPr bwMode="auto">
          <a:xfrm>
            <a:off x="421066" y="453777"/>
            <a:ext cx="1662286" cy="1666547"/>
            <a:chOff x="2864" y="1181"/>
            <a:chExt cx="1952" cy="1957"/>
          </a:xfrm>
        </p:grpSpPr>
        <p:sp>
          <p:nvSpPr>
            <p:cNvPr id="82" name="AutoShape 3">
              <a:extLst>
                <a:ext uri="{FF2B5EF4-FFF2-40B4-BE49-F238E27FC236}">
                  <a16:creationId xmlns:a16="http://schemas.microsoft.com/office/drawing/2014/main" id="{04BEA57A-8E7B-4E24-BE7A-E0AADB5DBA8D}"/>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Rectangle 5">
              <a:extLst>
                <a:ext uri="{FF2B5EF4-FFF2-40B4-BE49-F238E27FC236}">
                  <a16:creationId xmlns:a16="http://schemas.microsoft.com/office/drawing/2014/main" id="{EFF044F0-4B98-4888-9641-C41102F0A95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6">
              <a:extLst>
                <a:ext uri="{FF2B5EF4-FFF2-40B4-BE49-F238E27FC236}">
                  <a16:creationId xmlns:a16="http://schemas.microsoft.com/office/drawing/2014/main" id="{A4F2A23F-5984-4111-AD9E-E3082188120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7">
              <a:extLst>
                <a:ext uri="{FF2B5EF4-FFF2-40B4-BE49-F238E27FC236}">
                  <a16:creationId xmlns:a16="http://schemas.microsoft.com/office/drawing/2014/main" id="{B3AE443D-FE04-4EDC-80FC-B314325A12E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8">
              <a:extLst>
                <a:ext uri="{FF2B5EF4-FFF2-40B4-BE49-F238E27FC236}">
                  <a16:creationId xmlns:a16="http://schemas.microsoft.com/office/drawing/2014/main" id="{79C7F0E7-88D6-4E4A-A312-AE6964CBA4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F73247B3-9572-4E50-A9F9-D9B42DC0DF3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3259D609-76D9-45D0-B15F-0FA397DBBFF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5C2E2C7F-FF30-4A56-8534-D9965DD5E05F}"/>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F687FBAE-B910-4327-B1A4-6FD6E81AB0D3}"/>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1B1BC6E6-2BD9-4CA8-AD54-CC72783F8C6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0CDCD004-D1EF-443A-A818-883EEB3F37F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1E965659-AF38-4929-8B73-B87840A6AF6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A3D4EF62-702A-477E-B94D-96320B008A1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27C56C97-AC3A-4214-A776-9FF21C875E9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E9D54D47-364F-4F9A-BAE3-C930CC7651D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0D8D1571-B8DF-4AF6-B70F-82B9CB7139B2}"/>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FFFA97D6-566E-417D-A763-A6F698AD3F3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D26DF387-B00F-4137-B22B-FFA49E08253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3DB8FBAB-4331-4D07-A90E-A7D5F0A46FD2}"/>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2F259DE1-FFBE-4450-A752-4EC257B5130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A32957BA-13D6-4ED9-977D-0C89E970E0B2}"/>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B5BFEAC1-4E37-49A2-B67D-2BC8D109AFCF}"/>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788C1048-9836-47D1-BF7E-9959787A634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C494BEF8-5481-49D8-A1DB-26A618F8D74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FF78676F-BD80-4152-AF8A-17C051377F0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A9BCBAEE-0E8B-4E88-B3AB-F4B67DAC315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0491E6F5-E006-496A-9B9D-6B4FD0E3CBAC}"/>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7CEC1DFB-4708-49E7-81F5-C199ABD915A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EA921ED2-8301-42A8-A841-5319A0E91E07}"/>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E486F39-3893-4DC2-838D-2B51F0E74199}"/>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CB2A0A8E-24F6-45A5-A95A-481A46553863}"/>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04341E2F-C06C-4F36-8B74-BB7BF852FC14}"/>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388F3EB0-17D8-4898-B8B9-58FD6F76CB30}"/>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37E8FFD8-89F7-4657-9947-47E219EAFC7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23962857-2355-43B5-BA46-7156E544AED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C0C7C601-CD63-4A4C-987C-7C70F465AB10}"/>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58E2A667-5C9E-492E-88B9-428AE35876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72A6983F-C2E1-40AE-B7C0-E427349DC59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6CCF0988-C833-445A-94CB-07EF590C3465}"/>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3A188AE4-9B9C-4C34-9F86-AF304C285083}"/>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A89453D6-85C4-4E2D-8FA0-72A14EA515F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BD6BC0F7-C21F-400B-9ED4-BF35CE7FED3E}"/>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0B5CBA8E-8322-4660-BE10-0D7C40BBF53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DEB21783-D296-4A05-BE34-BFE7D5553CE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18535967-D3E3-48C2-A56E-FAB7015A900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F0D8AE3F-FC91-4265-87AE-A22989B4E4B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CB3036C3-8B8F-466E-A40B-9F31B9B5391E}"/>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51B64F91-1250-42C8-B692-DBEE837B5E20}"/>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7A5E8821-26A6-4A47-9441-123CB1CD9DA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C9AD4000-AE32-4994-A808-D65FCD6671F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A73E2B1C-573F-4515-B15A-5415B63E2C49}"/>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8B4526F5-E3C2-477E-A9BA-5C3B9B1BFF68}"/>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E6C1F2F2-0690-4896-8B3E-7E5711AE7023}"/>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2644BE99-447A-436A-ABB5-29D00547F7E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B5285F8-7FA1-4849-9832-32B623D59C2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258FBFF-3560-4321-9C39-990AB7BA50F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1">
              <a:extLst>
                <a:ext uri="{FF2B5EF4-FFF2-40B4-BE49-F238E27FC236}">
                  <a16:creationId xmlns:a16="http://schemas.microsoft.com/office/drawing/2014/main" id="{9543B324-060D-43F0-A83B-E3C6BBB4ABA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2">
              <a:extLst>
                <a:ext uri="{FF2B5EF4-FFF2-40B4-BE49-F238E27FC236}">
                  <a16:creationId xmlns:a16="http://schemas.microsoft.com/office/drawing/2014/main" id="{487AEC3D-AFC0-4B04-BCF3-E63D6E8C824C}"/>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25573650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0E6FEA10-0B7F-468B-8737-73FA55A9A2B3}"/>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94" name="Subtitle 139">
            <a:extLst>
              <a:ext uri="{FF2B5EF4-FFF2-40B4-BE49-F238E27FC236}">
                <a16:creationId xmlns:a16="http://schemas.microsoft.com/office/drawing/2014/main" id="{11B95767-3A13-4FFC-998D-AC0754C0EA35}"/>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318430" y="686887"/>
            <a:ext cx="2824180"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375050" y="5410207"/>
            <a:ext cx="1454741"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1951398" y="5410207"/>
            <a:ext cx="1454741"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3527746" y="5410207"/>
            <a:ext cx="1454741" cy="923925"/>
          </a:xfrm>
        </p:spPr>
        <p:txBody>
          <a:bodyPr/>
          <a:lstStyle>
            <a:lvl1pPr>
              <a:defRPr sz="1600">
                <a:solidFill>
                  <a:schemeClr val="bg1"/>
                </a:solidFill>
              </a:defRPr>
            </a:lvl1pPr>
          </a:lstStyle>
          <a:p>
            <a:r>
              <a:rPr lang="en-AU" dirty="0"/>
              <a:t>Click to add partner logos</a:t>
            </a:r>
          </a:p>
        </p:txBody>
      </p:sp>
      <p:sp>
        <p:nvSpPr>
          <p:cNvPr id="254" name="Picture Placeholder 253">
            <a:extLst>
              <a:ext uri="{FF2B5EF4-FFF2-40B4-BE49-F238E27FC236}">
                <a16:creationId xmlns:a16="http://schemas.microsoft.com/office/drawing/2014/main" id="{E5AF71EF-D58B-4930-B671-3D00D2D01AC7}"/>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70" name="Text Placeholder 135">
            <a:extLst>
              <a:ext uri="{FF2B5EF4-FFF2-40B4-BE49-F238E27FC236}">
                <a16:creationId xmlns:a16="http://schemas.microsoft.com/office/drawing/2014/main" id="{0443CBF0-AF90-4B9B-A3C5-CDEF3FF57FA5}"/>
              </a:ext>
            </a:extLst>
          </p:cNvPr>
          <p:cNvSpPr>
            <a:spLocks noGrp="1"/>
          </p:cNvSpPr>
          <p:nvPr>
            <p:ph type="body" sz="quarter" idx="23" hasCustomPrompt="1"/>
          </p:nvPr>
        </p:nvSpPr>
        <p:spPr>
          <a:xfrm>
            <a:off x="2398823" y="630906"/>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5" name="Logo" descr="The University of Melbourne logo">
            <a:extLst>
              <a:ext uri="{FF2B5EF4-FFF2-40B4-BE49-F238E27FC236}">
                <a16:creationId xmlns:a16="http://schemas.microsoft.com/office/drawing/2014/main" id="{839C52C0-9A6F-4427-8D48-7BB28B00B546}"/>
              </a:ext>
            </a:extLst>
          </p:cNvPr>
          <p:cNvGrpSpPr>
            <a:grpSpLocks noChangeAspect="1"/>
          </p:cNvGrpSpPr>
          <p:nvPr userDrawn="1"/>
        </p:nvGrpSpPr>
        <p:grpSpPr bwMode="auto">
          <a:xfrm>
            <a:off x="421066" y="453777"/>
            <a:ext cx="1662286" cy="1666547"/>
            <a:chOff x="2864" y="1181"/>
            <a:chExt cx="1952" cy="1957"/>
          </a:xfrm>
        </p:grpSpPr>
        <p:sp>
          <p:nvSpPr>
            <p:cNvPr id="196" name="AutoShape 3">
              <a:extLst>
                <a:ext uri="{FF2B5EF4-FFF2-40B4-BE49-F238E27FC236}">
                  <a16:creationId xmlns:a16="http://schemas.microsoft.com/office/drawing/2014/main" id="{3CB4793C-5CCD-4F5B-BF61-B5519BB84563}"/>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Rectangle 5">
              <a:extLst>
                <a:ext uri="{FF2B5EF4-FFF2-40B4-BE49-F238E27FC236}">
                  <a16:creationId xmlns:a16="http://schemas.microsoft.com/office/drawing/2014/main" id="{9C22DE55-0539-4D47-B968-A6FFB052273F}"/>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6">
              <a:extLst>
                <a:ext uri="{FF2B5EF4-FFF2-40B4-BE49-F238E27FC236}">
                  <a16:creationId xmlns:a16="http://schemas.microsoft.com/office/drawing/2014/main" id="{839E5D8B-8155-49D3-9C68-ADDFE2B147CA}"/>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7">
              <a:extLst>
                <a:ext uri="{FF2B5EF4-FFF2-40B4-BE49-F238E27FC236}">
                  <a16:creationId xmlns:a16="http://schemas.microsoft.com/office/drawing/2014/main" id="{C63B0A4A-C98F-4375-81E7-CF6DC2A71A5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8">
              <a:extLst>
                <a:ext uri="{FF2B5EF4-FFF2-40B4-BE49-F238E27FC236}">
                  <a16:creationId xmlns:a16="http://schemas.microsoft.com/office/drawing/2014/main" id="{AC870463-CB95-46E5-9190-D47D0A0AD6B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9">
              <a:extLst>
                <a:ext uri="{FF2B5EF4-FFF2-40B4-BE49-F238E27FC236}">
                  <a16:creationId xmlns:a16="http://schemas.microsoft.com/office/drawing/2014/main" id="{9C090A6E-F3FE-4492-A8E3-5CB015467A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0">
              <a:extLst>
                <a:ext uri="{FF2B5EF4-FFF2-40B4-BE49-F238E27FC236}">
                  <a16:creationId xmlns:a16="http://schemas.microsoft.com/office/drawing/2014/main" id="{D71279E6-2329-4AFD-BC71-783C75AD0ED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1">
              <a:extLst>
                <a:ext uri="{FF2B5EF4-FFF2-40B4-BE49-F238E27FC236}">
                  <a16:creationId xmlns:a16="http://schemas.microsoft.com/office/drawing/2014/main" id="{39F93875-8DCC-4364-BCAD-87D1A0395F1A}"/>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2">
              <a:extLst>
                <a:ext uri="{FF2B5EF4-FFF2-40B4-BE49-F238E27FC236}">
                  <a16:creationId xmlns:a16="http://schemas.microsoft.com/office/drawing/2014/main" id="{B8A0F650-D849-4B73-9146-7E4514209561}"/>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13">
              <a:extLst>
                <a:ext uri="{FF2B5EF4-FFF2-40B4-BE49-F238E27FC236}">
                  <a16:creationId xmlns:a16="http://schemas.microsoft.com/office/drawing/2014/main" id="{696C0D3B-E372-4329-A827-83F393655A8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Freeform 14">
              <a:extLst>
                <a:ext uri="{FF2B5EF4-FFF2-40B4-BE49-F238E27FC236}">
                  <a16:creationId xmlns:a16="http://schemas.microsoft.com/office/drawing/2014/main" id="{09187AF8-096B-4D9D-BECF-DA1ED2214482}"/>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15">
              <a:extLst>
                <a:ext uri="{FF2B5EF4-FFF2-40B4-BE49-F238E27FC236}">
                  <a16:creationId xmlns:a16="http://schemas.microsoft.com/office/drawing/2014/main" id="{BCFC2B8D-A927-4FA6-ABAD-250666F7F98F}"/>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16">
              <a:extLst>
                <a:ext uri="{FF2B5EF4-FFF2-40B4-BE49-F238E27FC236}">
                  <a16:creationId xmlns:a16="http://schemas.microsoft.com/office/drawing/2014/main" id="{393D1A0F-7858-45C7-9640-0EA05DE9625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17">
              <a:extLst>
                <a:ext uri="{FF2B5EF4-FFF2-40B4-BE49-F238E27FC236}">
                  <a16:creationId xmlns:a16="http://schemas.microsoft.com/office/drawing/2014/main" id="{9D9CC4FD-3E79-4B80-9CDC-9026604ACE3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18">
              <a:extLst>
                <a:ext uri="{FF2B5EF4-FFF2-40B4-BE49-F238E27FC236}">
                  <a16:creationId xmlns:a16="http://schemas.microsoft.com/office/drawing/2014/main" id="{6B9EF6BE-5CAC-4584-85C5-38722586BD4A}"/>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19">
              <a:extLst>
                <a:ext uri="{FF2B5EF4-FFF2-40B4-BE49-F238E27FC236}">
                  <a16:creationId xmlns:a16="http://schemas.microsoft.com/office/drawing/2014/main" id="{CE9CBF70-A08F-4B3E-933C-5B383A7A0A0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0">
              <a:extLst>
                <a:ext uri="{FF2B5EF4-FFF2-40B4-BE49-F238E27FC236}">
                  <a16:creationId xmlns:a16="http://schemas.microsoft.com/office/drawing/2014/main" id="{DCB129BA-B7EC-4145-AA2C-85E18362D540}"/>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Rectangle 21">
              <a:extLst>
                <a:ext uri="{FF2B5EF4-FFF2-40B4-BE49-F238E27FC236}">
                  <a16:creationId xmlns:a16="http://schemas.microsoft.com/office/drawing/2014/main" id="{E952D24A-E62C-4B35-A453-E2DB313C1CF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2">
              <a:extLst>
                <a:ext uri="{FF2B5EF4-FFF2-40B4-BE49-F238E27FC236}">
                  <a16:creationId xmlns:a16="http://schemas.microsoft.com/office/drawing/2014/main" id="{A616AFE6-9BCC-48E4-8C66-4AF9903EDA2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23">
              <a:extLst>
                <a:ext uri="{FF2B5EF4-FFF2-40B4-BE49-F238E27FC236}">
                  <a16:creationId xmlns:a16="http://schemas.microsoft.com/office/drawing/2014/main" id="{14593CC9-FBBF-4EEA-A1D0-6472C18040C6}"/>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24">
              <a:extLst>
                <a:ext uri="{FF2B5EF4-FFF2-40B4-BE49-F238E27FC236}">
                  <a16:creationId xmlns:a16="http://schemas.microsoft.com/office/drawing/2014/main" id="{C13B5AB5-D746-465E-AA3D-E87100FF957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25">
              <a:extLst>
                <a:ext uri="{FF2B5EF4-FFF2-40B4-BE49-F238E27FC236}">
                  <a16:creationId xmlns:a16="http://schemas.microsoft.com/office/drawing/2014/main" id="{D8C3E3A5-B063-4156-83BE-857D9A190CB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26">
              <a:extLst>
                <a:ext uri="{FF2B5EF4-FFF2-40B4-BE49-F238E27FC236}">
                  <a16:creationId xmlns:a16="http://schemas.microsoft.com/office/drawing/2014/main" id="{F9354ACE-2667-43D9-A9E4-35AF59FB09D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27">
              <a:extLst>
                <a:ext uri="{FF2B5EF4-FFF2-40B4-BE49-F238E27FC236}">
                  <a16:creationId xmlns:a16="http://schemas.microsoft.com/office/drawing/2014/main" id="{4500720B-9FE5-4FC6-BCC6-2C7F8F4E4DBE}"/>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28">
              <a:extLst>
                <a:ext uri="{FF2B5EF4-FFF2-40B4-BE49-F238E27FC236}">
                  <a16:creationId xmlns:a16="http://schemas.microsoft.com/office/drawing/2014/main" id="{84BA71E3-588E-4AA6-AB1E-3CDB10C4FB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29">
              <a:extLst>
                <a:ext uri="{FF2B5EF4-FFF2-40B4-BE49-F238E27FC236}">
                  <a16:creationId xmlns:a16="http://schemas.microsoft.com/office/drawing/2014/main" id="{BE3254C8-814E-4952-8200-C895058BA821}"/>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0">
              <a:extLst>
                <a:ext uri="{FF2B5EF4-FFF2-40B4-BE49-F238E27FC236}">
                  <a16:creationId xmlns:a16="http://schemas.microsoft.com/office/drawing/2014/main" id="{331888C2-72FE-4B1E-BB9E-F6E7C5762FD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1">
              <a:extLst>
                <a:ext uri="{FF2B5EF4-FFF2-40B4-BE49-F238E27FC236}">
                  <a16:creationId xmlns:a16="http://schemas.microsoft.com/office/drawing/2014/main" id="{9BDBD28C-CE53-4274-AAA7-FA2D3C043C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32">
              <a:extLst>
                <a:ext uri="{FF2B5EF4-FFF2-40B4-BE49-F238E27FC236}">
                  <a16:creationId xmlns:a16="http://schemas.microsoft.com/office/drawing/2014/main" id="{AFC524B2-1374-4D2A-8E7E-8CEEA8756B7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34">
              <a:extLst>
                <a:ext uri="{FF2B5EF4-FFF2-40B4-BE49-F238E27FC236}">
                  <a16:creationId xmlns:a16="http://schemas.microsoft.com/office/drawing/2014/main" id="{159C63ED-119F-4995-A908-DBB2293E7D2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35">
              <a:extLst>
                <a:ext uri="{FF2B5EF4-FFF2-40B4-BE49-F238E27FC236}">
                  <a16:creationId xmlns:a16="http://schemas.microsoft.com/office/drawing/2014/main" id="{9D9FDAB1-BF5D-47C0-A4DE-38264D999D9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36">
              <a:extLst>
                <a:ext uri="{FF2B5EF4-FFF2-40B4-BE49-F238E27FC236}">
                  <a16:creationId xmlns:a16="http://schemas.microsoft.com/office/drawing/2014/main" id="{C1ABD4F8-3CE7-417B-8CCD-4879D33FA898}"/>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37">
              <a:extLst>
                <a:ext uri="{FF2B5EF4-FFF2-40B4-BE49-F238E27FC236}">
                  <a16:creationId xmlns:a16="http://schemas.microsoft.com/office/drawing/2014/main" id="{103F22C4-1CD6-4EF0-905B-92AB362F75A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38">
              <a:extLst>
                <a:ext uri="{FF2B5EF4-FFF2-40B4-BE49-F238E27FC236}">
                  <a16:creationId xmlns:a16="http://schemas.microsoft.com/office/drawing/2014/main" id="{B6C6E0C7-2C51-494C-96A1-A7080C7BC70F}"/>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39">
              <a:extLst>
                <a:ext uri="{FF2B5EF4-FFF2-40B4-BE49-F238E27FC236}">
                  <a16:creationId xmlns:a16="http://schemas.microsoft.com/office/drawing/2014/main" id="{5E3AA035-F1DE-4980-A6F9-03834D68401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0">
              <a:extLst>
                <a:ext uri="{FF2B5EF4-FFF2-40B4-BE49-F238E27FC236}">
                  <a16:creationId xmlns:a16="http://schemas.microsoft.com/office/drawing/2014/main" id="{130ADC70-2CD1-418A-84DE-3F38ABE7398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1">
              <a:extLst>
                <a:ext uri="{FF2B5EF4-FFF2-40B4-BE49-F238E27FC236}">
                  <a16:creationId xmlns:a16="http://schemas.microsoft.com/office/drawing/2014/main" id="{B7EA4B72-1CA4-476A-B6D6-852CAC06C8C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2">
              <a:extLst>
                <a:ext uri="{FF2B5EF4-FFF2-40B4-BE49-F238E27FC236}">
                  <a16:creationId xmlns:a16="http://schemas.microsoft.com/office/drawing/2014/main" id="{9BCDC689-AB36-471E-A19F-6DF6BDFA480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43">
              <a:extLst>
                <a:ext uri="{FF2B5EF4-FFF2-40B4-BE49-F238E27FC236}">
                  <a16:creationId xmlns:a16="http://schemas.microsoft.com/office/drawing/2014/main" id="{F84B1191-49BD-42D8-9DD8-54B1025B855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44">
              <a:extLst>
                <a:ext uri="{FF2B5EF4-FFF2-40B4-BE49-F238E27FC236}">
                  <a16:creationId xmlns:a16="http://schemas.microsoft.com/office/drawing/2014/main" id="{3F36B0B7-B248-4C36-ACAA-F57D604F9962}"/>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45">
              <a:extLst>
                <a:ext uri="{FF2B5EF4-FFF2-40B4-BE49-F238E27FC236}">
                  <a16:creationId xmlns:a16="http://schemas.microsoft.com/office/drawing/2014/main" id="{6C40B266-66D2-4AA5-AF83-82341DD03386}"/>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46">
              <a:extLst>
                <a:ext uri="{FF2B5EF4-FFF2-40B4-BE49-F238E27FC236}">
                  <a16:creationId xmlns:a16="http://schemas.microsoft.com/office/drawing/2014/main" id="{0F6CDDCC-C889-48AC-B016-7F6405161B43}"/>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47">
              <a:extLst>
                <a:ext uri="{FF2B5EF4-FFF2-40B4-BE49-F238E27FC236}">
                  <a16:creationId xmlns:a16="http://schemas.microsoft.com/office/drawing/2014/main" id="{292792DB-44D2-43DB-9EBE-FD22D8E4DBED}"/>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48">
              <a:extLst>
                <a:ext uri="{FF2B5EF4-FFF2-40B4-BE49-F238E27FC236}">
                  <a16:creationId xmlns:a16="http://schemas.microsoft.com/office/drawing/2014/main" id="{A70696E9-E2B2-4865-A0C3-E3E4E7CAB85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49">
              <a:extLst>
                <a:ext uri="{FF2B5EF4-FFF2-40B4-BE49-F238E27FC236}">
                  <a16:creationId xmlns:a16="http://schemas.microsoft.com/office/drawing/2014/main" id="{8131D599-F06F-4922-A462-921AB0B9CFB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0">
              <a:extLst>
                <a:ext uri="{FF2B5EF4-FFF2-40B4-BE49-F238E27FC236}">
                  <a16:creationId xmlns:a16="http://schemas.microsoft.com/office/drawing/2014/main" id="{5737B435-E8F8-4CDD-89CD-FF0682FDEDF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1">
              <a:extLst>
                <a:ext uri="{FF2B5EF4-FFF2-40B4-BE49-F238E27FC236}">
                  <a16:creationId xmlns:a16="http://schemas.microsoft.com/office/drawing/2014/main" id="{BC9AEEE5-3792-4999-8681-0EA0B20F09F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2">
              <a:extLst>
                <a:ext uri="{FF2B5EF4-FFF2-40B4-BE49-F238E27FC236}">
                  <a16:creationId xmlns:a16="http://schemas.microsoft.com/office/drawing/2014/main" id="{D1D6BC8B-EF90-45E5-B12E-445E7D0308BA}"/>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53">
              <a:extLst>
                <a:ext uri="{FF2B5EF4-FFF2-40B4-BE49-F238E27FC236}">
                  <a16:creationId xmlns:a16="http://schemas.microsoft.com/office/drawing/2014/main" id="{C63921BB-161E-4135-A152-58519C262B47}"/>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54">
              <a:extLst>
                <a:ext uri="{FF2B5EF4-FFF2-40B4-BE49-F238E27FC236}">
                  <a16:creationId xmlns:a16="http://schemas.microsoft.com/office/drawing/2014/main" id="{B6D7A211-0B1F-4C02-A9F3-006FB08102CF}"/>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55">
              <a:extLst>
                <a:ext uri="{FF2B5EF4-FFF2-40B4-BE49-F238E27FC236}">
                  <a16:creationId xmlns:a16="http://schemas.microsoft.com/office/drawing/2014/main" id="{A0B3206B-507B-4015-A9A2-E0896DFADFD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7" name="Freeform 56">
              <a:extLst>
                <a:ext uri="{FF2B5EF4-FFF2-40B4-BE49-F238E27FC236}">
                  <a16:creationId xmlns:a16="http://schemas.microsoft.com/office/drawing/2014/main" id="{984BAC3F-9CA8-4015-A952-B9446F68D3BD}"/>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8" name="Freeform 57">
              <a:extLst>
                <a:ext uri="{FF2B5EF4-FFF2-40B4-BE49-F238E27FC236}">
                  <a16:creationId xmlns:a16="http://schemas.microsoft.com/office/drawing/2014/main" id="{4CDFC29E-4326-4DB6-9AAB-572FEBFC94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9" name="Freeform 58">
              <a:extLst>
                <a:ext uri="{FF2B5EF4-FFF2-40B4-BE49-F238E27FC236}">
                  <a16:creationId xmlns:a16="http://schemas.microsoft.com/office/drawing/2014/main" id="{76FF4184-4BBE-41C5-9C00-615CF27EECAC}"/>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0" name="Freeform 59">
              <a:extLst>
                <a:ext uri="{FF2B5EF4-FFF2-40B4-BE49-F238E27FC236}">
                  <a16:creationId xmlns:a16="http://schemas.microsoft.com/office/drawing/2014/main" id="{1DC69F4A-1996-4C8C-9C03-DD93CF41008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1" name="Freeform 60">
              <a:extLst>
                <a:ext uri="{FF2B5EF4-FFF2-40B4-BE49-F238E27FC236}">
                  <a16:creationId xmlns:a16="http://schemas.microsoft.com/office/drawing/2014/main" id="{756AAD03-1CA0-40B0-B5AC-5BA605B2947F}"/>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2" name="Freeform 61">
              <a:extLst>
                <a:ext uri="{FF2B5EF4-FFF2-40B4-BE49-F238E27FC236}">
                  <a16:creationId xmlns:a16="http://schemas.microsoft.com/office/drawing/2014/main" id="{5D3472D0-A7F1-4E13-9454-78B7364B2EB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3" name="Freeform 62">
              <a:extLst>
                <a:ext uri="{FF2B5EF4-FFF2-40B4-BE49-F238E27FC236}">
                  <a16:creationId xmlns:a16="http://schemas.microsoft.com/office/drawing/2014/main" id="{02302272-5BAA-46C1-8B4E-932590DED07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783957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2859635-E56E-4FD9-B22C-0FA7F56D2072}"/>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69" name="Subtitle 139">
            <a:extLst>
              <a:ext uri="{FF2B5EF4-FFF2-40B4-BE49-F238E27FC236}">
                <a16:creationId xmlns:a16="http://schemas.microsoft.com/office/drawing/2014/main" id="{DFE50FBB-C502-4D0B-8245-7273FBAD1510}"/>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279326" y="686887"/>
            <a:ext cx="2832628"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375050"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1951398"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3527746"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359719" y="630906"/>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75" name="Picture Placeholder 74">
            <a:extLst>
              <a:ext uri="{FF2B5EF4-FFF2-40B4-BE49-F238E27FC236}">
                <a16:creationId xmlns:a16="http://schemas.microsoft.com/office/drawing/2014/main" id="{8A8C76C3-30D3-442D-B999-658DC30E69C3}"/>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3" name="Logo" descr="The University of Melbourne logo">
            <a:extLst>
              <a:ext uri="{FF2B5EF4-FFF2-40B4-BE49-F238E27FC236}">
                <a16:creationId xmlns:a16="http://schemas.microsoft.com/office/drawing/2014/main" id="{EEDF0969-53B1-44A0-8DF6-45900D9BEADA}"/>
              </a:ext>
            </a:extLst>
          </p:cNvPr>
          <p:cNvGrpSpPr>
            <a:grpSpLocks noChangeAspect="1"/>
          </p:cNvGrpSpPr>
          <p:nvPr userDrawn="1"/>
        </p:nvGrpSpPr>
        <p:grpSpPr bwMode="auto">
          <a:xfrm>
            <a:off x="607255" y="616633"/>
            <a:ext cx="1440000" cy="1443689"/>
            <a:chOff x="2864" y="1181"/>
            <a:chExt cx="1952" cy="1957"/>
          </a:xfrm>
        </p:grpSpPr>
        <p:sp>
          <p:nvSpPr>
            <p:cNvPr id="134" name="AutoShape 3">
              <a:extLst>
                <a:ext uri="{FF2B5EF4-FFF2-40B4-BE49-F238E27FC236}">
                  <a16:creationId xmlns:a16="http://schemas.microsoft.com/office/drawing/2014/main" id="{19A2099F-82AC-4D5D-888B-DAC48F1CB4E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Rectangle 5">
              <a:extLst>
                <a:ext uri="{FF2B5EF4-FFF2-40B4-BE49-F238E27FC236}">
                  <a16:creationId xmlns:a16="http://schemas.microsoft.com/office/drawing/2014/main" id="{9C4B9C5A-B965-44B1-98B9-93B0F1DE6C4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6">
              <a:extLst>
                <a:ext uri="{FF2B5EF4-FFF2-40B4-BE49-F238E27FC236}">
                  <a16:creationId xmlns:a16="http://schemas.microsoft.com/office/drawing/2014/main" id="{1434A23D-964B-4295-A535-D6F6200C3B4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7">
              <a:extLst>
                <a:ext uri="{FF2B5EF4-FFF2-40B4-BE49-F238E27FC236}">
                  <a16:creationId xmlns:a16="http://schemas.microsoft.com/office/drawing/2014/main" id="{C2D4040B-8648-488A-BDE6-76C3F00EDC5D}"/>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8">
              <a:extLst>
                <a:ext uri="{FF2B5EF4-FFF2-40B4-BE49-F238E27FC236}">
                  <a16:creationId xmlns:a16="http://schemas.microsoft.com/office/drawing/2014/main" id="{7FE6A7EF-7042-4DC5-9A82-F864CB0E464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9">
              <a:extLst>
                <a:ext uri="{FF2B5EF4-FFF2-40B4-BE49-F238E27FC236}">
                  <a16:creationId xmlns:a16="http://schemas.microsoft.com/office/drawing/2014/main" id="{6BA327C1-0C20-453C-9685-9A19D675B0C3}"/>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0">
              <a:extLst>
                <a:ext uri="{FF2B5EF4-FFF2-40B4-BE49-F238E27FC236}">
                  <a16:creationId xmlns:a16="http://schemas.microsoft.com/office/drawing/2014/main" id="{151E8CF1-6536-4EB0-9227-43CEFBC2A68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1">
              <a:extLst>
                <a:ext uri="{FF2B5EF4-FFF2-40B4-BE49-F238E27FC236}">
                  <a16:creationId xmlns:a16="http://schemas.microsoft.com/office/drawing/2014/main" id="{7D548CD7-C4F1-4E62-BD11-89EB371404E6}"/>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2">
              <a:extLst>
                <a:ext uri="{FF2B5EF4-FFF2-40B4-BE49-F238E27FC236}">
                  <a16:creationId xmlns:a16="http://schemas.microsoft.com/office/drawing/2014/main" id="{8AAA7435-15EA-4DD0-8C4E-DF397F4B444F}"/>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3">
              <a:extLst>
                <a:ext uri="{FF2B5EF4-FFF2-40B4-BE49-F238E27FC236}">
                  <a16:creationId xmlns:a16="http://schemas.microsoft.com/office/drawing/2014/main" id="{AC444245-DBBD-4EF5-8527-BC5A6B9554F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4">
              <a:extLst>
                <a:ext uri="{FF2B5EF4-FFF2-40B4-BE49-F238E27FC236}">
                  <a16:creationId xmlns:a16="http://schemas.microsoft.com/office/drawing/2014/main" id="{6A7700CB-1749-4000-8712-7576E3E202F7}"/>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5">
              <a:extLst>
                <a:ext uri="{FF2B5EF4-FFF2-40B4-BE49-F238E27FC236}">
                  <a16:creationId xmlns:a16="http://schemas.microsoft.com/office/drawing/2014/main" id="{E8284FDE-7D59-4F7E-A593-FE357C23FE5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6">
              <a:extLst>
                <a:ext uri="{FF2B5EF4-FFF2-40B4-BE49-F238E27FC236}">
                  <a16:creationId xmlns:a16="http://schemas.microsoft.com/office/drawing/2014/main" id="{56E97FD3-2439-495E-9CED-B00FAC87BEC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7">
              <a:extLst>
                <a:ext uri="{FF2B5EF4-FFF2-40B4-BE49-F238E27FC236}">
                  <a16:creationId xmlns:a16="http://schemas.microsoft.com/office/drawing/2014/main" id="{9BF69514-4C74-4903-A556-4786BFFB2D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18">
              <a:extLst>
                <a:ext uri="{FF2B5EF4-FFF2-40B4-BE49-F238E27FC236}">
                  <a16:creationId xmlns:a16="http://schemas.microsoft.com/office/drawing/2014/main" id="{94FB72D9-3941-4D63-AAEA-5D8C875869B5}"/>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19">
              <a:extLst>
                <a:ext uri="{FF2B5EF4-FFF2-40B4-BE49-F238E27FC236}">
                  <a16:creationId xmlns:a16="http://schemas.microsoft.com/office/drawing/2014/main" id="{A44BEDB4-0E40-4309-98BA-2B022616CA9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0">
              <a:extLst>
                <a:ext uri="{FF2B5EF4-FFF2-40B4-BE49-F238E27FC236}">
                  <a16:creationId xmlns:a16="http://schemas.microsoft.com/office/drawing/2014/main" id="{4894922E-9BB1-42DC-B154-0D2FA6C2B83F}"/>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Rectangle 21">
              <a:extLst>
                <a:ext uri="{FF2B5EF4-FFF2-40B4-BE49-F238E27FC236}">
                  <a16:creationId xmlns:a16="http://schemas.microsoft.com/office/drawing/2014/main" id="{8F0B02EF-6CD7-497A-8416-9203D706EA20}"/>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2">
              <a:extLst>
                <a:ext uri="{FF2B5EF4-FFF2-40B4-BE49-F238E27FC236}">
                  <a16:creationId xmlns:a16="http://schemas.microsoft.com/office/drawing/2014/main" id="{FFFE5A6E-BE44-427B-A63B-1348792C903B}"/>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3">
              <a:extLst>
                <a:ext uri="{FF2B5EF4-FFF2-40B4-BE49-F238E27FC236}">
                  <a16:creationId xmlns:a16="http://schemas.microsoft.com/office/drawing/2014/main" id="{A9D95AD4-51FD-4BC1-A944-5D9801DF8EF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4">
              <a:extLst>
                <a:ext uri="{FF2B5EF4-FFF2-40B4-BE49-F238E27FC236}">
                  <a16:creationId xmlns:a16="http://schemas.microsoft.com/office/drawing/2014/main" id="{A85240E6-E7EA-467F-8D5D-FC29EAEC5B0D}"/>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5">
              <a:extLst>
                <a:ext uri="{FF2B5EF4-FFF2-40B4-BE49-F238E27FC236}">
                  <a16:creationId xmlns:a16="http://schemas.microsoft.com/office/drawing/2014/main" id="{5B1224C5-9D05-4DA3-9D8A-DD247B08EC0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6">
              <a:extLst>
                <a:ext uri="{FF2B5EF4-FFF2-40B4-BE49-F238E27FC236}">
                  <a16:creationId xmlns:a16="http://schemas.microsoft.com/office/drawing/2014/main" id="{C9B8D699-7174-463A-8FA0-E5F1B1CD0EE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7">
              <a:extLst>
                <a:ext uri="{FF2B5EF4-FFF2-40B4-BE49-F238E27FC236}">
                  <a16:creationId xmlns:a16="http://schemas.microsoft.com/office/drawing/2014/main" id="{30768851-5318-4231-853F-76C3CDCD77F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28">
              <a:extLst>
                <a:ext uri="{FF2B5EF4-FFF2-40B4-BE49-F238E27FC236}">
                  <a16:creationId xmlns:a16="http://schemas.microsoft.com/office/drawing/2014/main" id="{76B467BB-EC25-4D2C-BCA4-8EEBD39994A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29">
              <a:extLst>
                <a:ext uri="{FF2B5EF4-FFF2-40B4-BE49-F238E27FC236}">
                  <a16:creationId xmlns:a16="http://schemas.microsoft.com/office/drawing/2014/main" id="{755C1353-4105-459D-8005-34E7D71B46C8}"/>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0">
              <a:extLst>
                <a:ext uri="{FF2B5EF4-FFF2-40B4-BE49-F238E27FC236}">
                  <a16:creationId xmlns:a16="http://schemas.microsoft.com/office/drawing/2014/main" id="{3DB7C414-4406-47EA-B728-C38B71F56AF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1">
              <a:extLst>
                <a:ext uri="{FF2B5EF4-FFF2-40B4-BE49-F238E27FC236}">
                  <a16:creationId xmlns:a16="http://schemas.microsoft.com/office/drawing/2014/main" id="{A729E131-6F71-49FE-BA08-211DAD99A1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2">
              <a:extLst>
                <a:ext uri="{FF2B5EF4-FFF2-40B4-BE49-F238E27FC236}">
                  <a16:creationId xmlns:a16="http://schemas.microsoft.com/office/drawing/2014/main" id="{CBD93934-EDB7-4A50-8DB8-8623D46DF094}"/>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4">
              <a:extLst>
                <a:ext uri="{FF2B5EF4-FFF2-40B4-BE49-F238E27FC236}">
                  <a16:creationId xmlns:a16="http://schemas.microsoft.com/office/drawing/2014/main" id="{F2FD5D12-6BF8-4582-B136-199C190B9BA5}"/>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5">
              <a:extLst>
                <a:ext uri="{FF2B5EF4-FFF2-40B4-BE49-F238E27FC236}">
                  <a16:creationId xmlns:a16="http://schemas.microsoft.com/office/drawing/2014/main" id="{D5C054A4-8FF7-4C7F-8ABF-E4992E80E8DC}"/>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6">
              <a:extLst>
                <a:ext uri="{FF2B5EF4-FFF2-40B4-BE49-F238E27FC236}">
                  <a16:creationId xmlns:a16="http://schemas.microsoft.com/office/drawing/2014/main" id="{E9EEDCCE-A760-4104-8468-DF6CD487F15A}"/>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7">
              <a:extLst>
                <a:ext uri="{FF2B5EF4-FFF2-40B4-BE49-F238E27FC236}">
                  <a16:creationId xmlns:a16="http://schemas.microsoft.com/office/drawing/2014/main" id="{C9FAD36D-4558-4126-BD35-1EF559FCF68F}"/>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38">
              <a:extLst>
                <a:ext uri="{FF2B5EF4-FFF2-40B4-BE49-F238E27FC236}">
                  <a16:creationId xmlns:a16="http://schemas.microsoft.com/office/drawing/2014/main" id="{A31A7B4A-DD9A-4DD1-9F38-8B1678CF70BE}"/>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39">
              <a:extLst>
                <a:ext uri="{FF2B5EF4-FFF2-40B4-BE49-F238E27FC236}">
                  <a16:creationId xmlns:a16="http://schemas.microsoft.com/office/drawing/2014/main" id="{E7413065-3D87-4A2E-A803-75E056CE799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0">
              <a:extLst>
                <a:ext uri="{FF2B5EF4-FFF2-40B4-BE49-F238E27FC236}">
                  <a16:creationId xmlns:a16="http://schemas.microsoft.com/office/drawing/2014/main" id="{E55D8205-6E61-4CA7-A32D-442F3B1D087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1">
              <a:extLst>
                <a:ext uri="{FF2B5EF4-FFF2-40B4-BE49-F238E27FC236}">
                  <a16:creationId xmlns:a16="http://schemas.microsoft.com/office/drawing/2014/main" id="{EFF0C211-5D10-47DF-974A-A4AD21C5DCCB}"/>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2">
              <a:extLst>
                <a:ext uri="{FF2B5EF4-FFF2-40B4-BE49-F238E27FC236}">
                  <a16:creationId xmlns:a16="http://schemas.microsoft.com/office/drawing/2014/main" id="{04AED5B5-2D67-4755-A04D-C8B2E7D9BF30}"/>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3">
              <a:extLst>
                <a:ext uri="{FF2B5EF4-FFF2-40B4-BE49-F238E27FC236}">
                  <a16:creationId xmlns:a16="http://schemas.microsoft.com/office/drawing/2014/main" id="{9B4E303C-6126-4141-BD8E-481DF95E82DB}"/>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4">
              <a:extLst>
                <a:ext uri="{FF2B5EF4-FFF2-40B4-BE49-F238E27FC236}">
                  <a16:creationId xmlns:a16="http://schemas.microsoft.com/office/drawing/2014/main" id="{C715DB69-1A15-4523-9BC8-241609E0F72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5">
              <a:extLst>
                <a:ext uri="{FF2B5EF4-FFF2-40B4-BE49-F238E27FC236}">
                  <a16:creationId xmlns:a16="http://schemas.microsoft.com/office/drawing/2014/main" id="{30CFD044-8BA0-4B49-8F46-6CF46E04774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6">
              <a:extLst>
                <a:ext uri="{FF2B5EF4-FFF2-40B4-BE49-F238E27FC236}">
                  <a16:creationId xmlns:a16="http://schemas.microsoft.com/office/drawing/2014/main" id="{D0535F04-7016-48AE-B2AD-1D5F985BD156}"/>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7">
              <a:extLst>
                <a:ext uri="{FF2B5EF4-FFF2-40B4-BE49-F238E27FC236}">
                  <a16:creationId xmlns:a16="http://schemas.microsoft.com/office/drawing/2014/main" id="{915B7E9C-CA44-4FC9-B5F5-E68A95D8B7BB}"/>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48">
              <a:extLst>
                <a:ext uri="{FF2B5EF4-FFF2-40B4-BE49-F238E27FC236}">
                  <a16:creationId xmlns:a16="http://schemas.microsoft.com/office/drawing/2014/main" id="{A2EA4CD8-905E-4664-8D87-C6552A00E20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49">
              <a:extLst>
                <a:ext uri="{FF2B5EF4-FFF2-40B4-BE49-F238E27FC236}">
                  <a16:creationId xmlns:a16="http://schemas.microsoft.com/office/drawing/2014/main" id="{38ADEC8B-DC21-45BF-B053-9704A696DC4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0">
              <a:extLst>
                <a:ext uri="{FF2B5EF4-FFF2-40B4-BE49-F238E27FC236}">
                  <a16:creationId xmlns:a16="http://schemas.microsoft.com/office/drawing/2014/main" id="{0C84EF33-43EC-4714-A146-9ECBD8769359}"/>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1">
              <a:extLst>
                <a:ext uri="{FF2B5EF4-FFF2-40B4-BE49-F238E27FC236}">
                  <a16:creationId xmlns:a16="http://schemas.microsoft.com/office/drawing/2014/main" id="{45197129-06CE-4542-847D-60EB4B46CFE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2">
              <a:extLst>
                <a:ext uri="{FF2B5EF4-FFF2-40B4-BE49-F238E27FC236}">
                  <a16:creationId xmlns:a16="http://schemas.microsoft.com/office/drawing/2014/main" id="{49724149-D986-4562-81EA-4450338111F1}"/>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3">
              <a:extLst>
                <a:ext uri="{FF2B5EF4-FFF2-40B4-BE49-F238E27FC236}">
                  <a16:creationId xmlns:a16="http://schemas.microsoft.com/office/drawing/2014/main" id="{33DD1268-DBDE-40B0-B3B0-FFBE574C5C5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4">
              <a:extLst>
                <a:ext uri="{FF2B5EF4-FFF2-40B4-BE49-F238E27FC236}">
                  <a16:creationId xmlns:a16="http://schemas.microsoft.com/office/drawing/2014/main" id="{59DEFC8A-7E72-434B-89E0-D3DE02631E5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5">
              <a:extLst>
                <a:ext uri="{FF2B5EF4-FFF2-40B4-BE49-F238E27FC236}">
                  <a16:creationId xmlns:a16="http://schemas.microsoft.com/office/drawing/2014/main" id="{F637DA00-54E2-444C-A560-F54995B3140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6">
              <a:extLst>
                <a:ext uri="{FF2B5EF4-FFF2-40B4-BE49-F238E27FC236}">
                  <a16:creationId xmlns:a16="http://schemas.microsoft.com/office/drawing/2014/main" id="{BFDB6D14-5F2A-43F1-BEF4-71D0E63A43F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7">
              <a:extLst>
                <a:ext uri="{FF2B5EF4-FFF2-40B4-BE49-F238E27FC236}">
                  <a16:creationId xmlns:a16="http://schemas.microsoft.com/office/drawing/2014/main" id="{5AE0B8F0-9F84-4595-9CCC-4CB85326FD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58">
              <a:extLst>
                <a:ext uri="{FF2B5EF4-FFF2-40B4-BE49-F238E27FC236}">
                  <a16:creationId xmlns:a16="http://schemas.microsoft.com/office/drawing/2014/main" id="{D9847DD5-AE1F-4448-A4F2-1CAFB69277C8}"/>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59">
              <a:extLst>
                <a:ext uri="{FF2B5EF4-FFF2-40B4-BE49-F238E27FC236}">
                  <a16:creationId xmlns:a16="http://schemas.microsoft.com/office/drawing/2014/main" id="{76E7736D-FA04-4EB4-ACA3-36DF0EE2CB2E}"/>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0">
              <a:extLst>
                <a:ext uri="{FF2B5EF4-FFF2-40B4-BE49-F238E27FC236}">
                  <a16:creationId xmlns:a16="http://schemas.microsoft.com/office/drawing/2014/main" id="{4D630A59-AEBF-44F1-9BEF-D9655EBCC12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61">
              <a:extLst>
                <a:ext uri="{FF2B5EF4-FFF2-40B4-BE49-F238E27FC236}">
                  <a16:creationId xmlns:a16="http://schemas.microsoft.com/office/drawing/2014/main" id="{1E1D60D2-3F4A-4107-8038-2277529B5CB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62">
              <a:extLst>
                <a:ext uri="{FF2B5EF4-FFF2-40B4-BE49-F238E27FC236}">
                  <a16:creationId xmlns:a16="http://schemas.microsoft.com/office/drawing/2014/main" id="{B112D252-340C-479F-BFBF-018D7C240D6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2960187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A26E8E32-1124-4E28-AE9D-28437271B32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1" y="1532415"/>
            <a:ext cx="8467006"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89D4E990-62AF-46B4-A31C-611ACC34EF98}"/>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0" y="1532415"/>
            <a:ext cx="3960697"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4743574" y="1532415"/>
            <a:ext cx="4050000"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84650407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3AFC1872-F978-40D4-9824-DD6B9FAF2DB1}"/>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26571" y="1532415"/>
            <a:ext cx="3960698"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4735306" y="1532415"/>
            <a:ext cx="4050000" cy="4376944"/>
          </a:xfr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29001401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FB3C3AE-ADB2-463F-8A47-2377BFADEC94}"/>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26571" y="1532415"/>
            <a:ext cx="8467006"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09324917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CF3F35B-8833-4658-B15B-0BBE6CCB7BFB}"/>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1" y="1532415"/>
            <a:ext cx="8467006"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63440542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2" y="395066"/>
            <a:ext cx="3708699" cy="887360"/>
          </a:xfrm>
        </p:spPr>
        <p:txBody>
          <a:bodyPr/>
          <a:lstStyle/>
          <a:p>
            <a:r>
              <a:rPr lang="en-US" dirty="0"/>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25100" y="1532415"/>
            <a:ext cx="4657171" cy="501658"/>
          </a:xfrm>
        </p:spPr>
        <p:txBody>
          <a:bodyPr numCol="1" spcCol="360000"/>
          <a:lstStyle>
            <a:lvl1pPr>
              <a:defRPr/>
            </a:lvl1pPr>
          </a:lstStyle>
          <a:p>
            <a:pPr lvl="0"/>
            <a:r>
              <a:rPr lang="en-AU" noProof="0" dirty="0"/>
              <a:t>Click to add subheading</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6" name="Media Placeholder 5">
            <a:extLst>
              <a:ext uri="{FF2B5EF4-FFF2-40B4-BE49-F238E27FC236}">
                <a16:creationId xmlns:a16="http://schemas.microsoft.com/office/drawing/2014/main" id="{98932BD7-61AF-420A-BA2C-AD9B8BFD2DBD}"/>
              </a:ext>
            </a:extLst>
          </p:cNvPr>
          <p:cNvSpPr>
            <a:spLocks noGrp="1"/>
          </p:cNvSpPr>
          <p:nvPr>
            <p:ph type="media" sz="quarter" idx="17" hasCustomPrompt="1"/>
          </p:nvPr>
        </p:nvSpPr>
        <p:spPr>
          <a:xfrm>
            <a:off x="433469" y="2124868"/>
            <a:ext cx="4548801"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hasCustomPrompt="1"/>
          </p:nvPr>
        </p:nvSpPr>
        <p:spPr>
          <a:xfrm>
            <a:off x="5196872" y="433468"/>
            <a:ext cx="3513658"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Date Placeholder 6">
            <a:extLst>
              <a:ext uri="{FF2B5EF4-FFF2-40B4-BE49-F238E27FC236}">
                <a16:creationId xmlns:a16="http://schemas.microsoft.com/office/drawing/2014/main" id="{CE05E574-CA08-4668-A9B3-DEFFE905F13D}"/>
              </a:ext>
            </a:extLst>
          </p:cNvPr>
          <p:cNvSpPr>
            <a:spLocks noGrp="1"/>
          </p:cNvSpPr>
          <p:nvPr>
            <p:ph type="dt" sz="half" idx="18"/>
          </p:nvPr>
        </p:nvSpPr>
        <p:spPr/>
        <p:txBody>
          <a:bodyPr/>
          <a:lstStyle/>
          <a:p>
            <a:fld id="{15C1EA3C-26E9-4B87-838B-C7B127160328}" type="datetime1">
              <a:rPr lang="en-AU" noProof="0" smtClean="0"/>
              <a:t>19/08/2022</a:t>
            </a:fld>
            <a:endParaRPr lang="en-AU" noProof="0" dirty="0"/>
          </a:p>
        </p:txBody>
      </p:sp>
      <p:sp>
        <p:nvSpPr>
          <p:cNvPr id="10" name="Slide Number Placeholder 9">
            <a:extLst>
              <a:ext uri="{FF2B5EF4-FFF2-40B4-BE49-F238E27FC236}">
                <a16:creationId xmlns:a16="http://schemas.microsoft.com/office/drawing/2014/main" id="{E156FD19-D4EB-431D-A80A-C246DECC2F4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593922047"/>
      </p:ext>
    </p:extLst>
  </p:cSld>
  <p:clrMapOvr>
    <a:masterClrMapping/>
  </p:clrMapOvr>
  <p:hf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CEED350-32B7-42B0-BB65-38963656CC32}"/>
              </a:ext>
            </a:extLst>
          </p:cNvPr>
          <p:cNvSpPr>
            <a:spLocks noGrp="1"/>
          </p:cNvSpPr>
          <p:nvPr>
            <p:ph type="title"/>
          </p:nvPr>
        </p:nvSpPr>
        <p:spPr>
          <a:xfrm>
            <a:off x="1277357" y="395066"/>
            <a:ext cx="3704913" cy="887360"/>
          </a:xfrm>
        </p:spPr>
        <p:txBody>
          <a:bodyPr/>
          <a:lstStyle/>
          <a:p>
            <a:r>
              <a:rPr lang="en-US" dirty="0"/>
              <a:t>Click to edit Master title style</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10" name="Text Placeholder 7">
            <a:extLst>
              <a:ext uri="{FF2B5EF4-FFF2-40B4-BE49-F238E27FC236}">
                <a16:creationId xmlns:a16="http://schemas.microsoft.com/office/drawing/2014/main" id="{DED11DE4-BDCC-4B04-83DD-F89984710137}"/>
              </a:ext>
            </a:extLst>
          </p:cNvPr>
          <p:cNvSpPr>
            <a:spLocks noGrp="1"/>
          </p:cNvSpPr>
          <p:nvPr>
            <p:ph type="body" sz="quarter" idx="13"/>
          </p:nvPr>
        </p:nvSpPr>
        <p:spPr>
          <a:xfrm>
            <a:off x="326571" y="1532415"/>
            <a:ext cx="4655699"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5196871" y="433469"/>
            <a:ext cx="3513658" cy="57390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4D7DFD48-D9BF-48B3-A9D7-3C6A3A54274C}"/>
              </a:ext>
            </a:extLst>
          </p:cNvPr>
          <p:cNvSpPr>
            <a:spLocks noGrp="1"/>
          </p:cNvSpPr>
          <p:nvPr>
            <p:ph type="dt" sz="half" idx="17"/>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AD733ED0-B8F5-4C9F-94E0-EB548ED1BCA8}"/>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9238B4B-DD03-4F25-95D1-5D5174C71856}"/>
              </a:ext>
            </a:extLst>
          </p:cNvPr>
          <p:cNvSpPr>
            <a:spLocks noGrp="1"/>
          </p:cNvSpPr>
          <p:nvPr>
            <p:ph type="title"/>
          </p:nvPr>
        </p:nvSpPr>
        <p:spPr>
          <a:xfrm>
            <a:off x="1277357" y="395066"/>
            <a:ext cx="3704913" cy="887360"/>
          </a:xfrm>
        </p:spPr>
        <p:txBody>
          <a:bodyPr/>
          <a:lstStyle/>
          <a:p>
            <a:r>
              <a:rPr lang="en-US" dirty="0"/>
              <a:t>Click to edit Master title style</a:t>
            </a:r>
            <a:endParaRPr lang="en-AU" dirty="0"/>
          </a:p>
        </p:txBody>
      </p:sp>
      <p:sp>
        <p:nvSpPr>
          <p:cNvPr id="13" name="Text Placeholder 7">
            <a:extLst>
              <a:ext uri="{FF2B5EF4-FFF2-40B4-BE49-F238E27FC236}">
                <a16:creationId xmlns:a16="http://schemas.microsoft.com/office/drawing/2014/main" id="{1F1C1AD6-57FB-4A99-90C9-99E631985448}"/>
              </a:ext>
            </a:extLst>
          </p:cNvPr>
          <p:cNvSpPr>
            <a:spLocks noGrp="1"/>
          </p:cNvSpPr>
          <p:nvPr>
            <p:ph type="body" sz="quarter" idx="13"/>
          </p:nvPr>
        </p:nvSpPr>
        <p:spPr>
          <a:xfrm>
            <a:off x="326571" y="1532415"/>
            <a:ext cx="4655699"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10" name="Picture Placeholder 8">
            <a:extLst>
              <a:ext uri="{FF2B5EF4-FFF2-40B4-BE49-F238E27FC236}">
                <a16:creationId xmlns:a16="http://schemas.microsoft.com/office/drawing/2014/main" id="{A1F29DD1-6FAA-4BEE-B43A-B8999F1B416E}"/>
              </a:ext>
            </a:extLst>
          </p:cNvPr>
          <p:cNvSpPr>
            <a:spLocks noGrp="1"/>
          </p:cNvSpPr>
          <p:nvPr>
            <p:ph type="pic" sz="quarter" idx="14"/>
          </p:nvPr>
        </p:nvSpPr>
        <p:spPr>
          <a:xfrm>
            <a:off x="5196872" y="433470"/>
            <a:ext cx="3513658" cy="2780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1" name="Picture Placeholder 8">
            <a:extLst>
              <a:ext uri="{FF2B5EF4-FFF2-40B4-BE49-F238E27FC236}">
                <a16:creationId xmlns:a16="http://schemas.microsoft.com/office/drawing/2014/main" id="{A3687504-E455-4F46-8F9B-4AE440FBD996}"/>
              </a:ext>
            </a:extLst>
          </p:cNvPr>
          <p:cNvSpPr>
            <a:spLocks noGrp="1"/>
          </p:cNvSpPr>
          <p:nvPr>
            <p:ph type="pic" sz="quarter" idx="15"/>
          </p:nvPr>
        </p:nvSpPr>
        <p:spPr>
          <a:xfrm>
            <a:off x="5196872" y="3394577"/>
            <a:ext cx="3513658"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0B4FE603-7A7F-4556-8741-3C4C015FAE3E}"/>
              </a:ext>
            </a:extLst>
          </p:cNvPr>
          <p:cNvSpPr>
            <a:spLocks noGrp="1"/>
          </p:cNvSpPr>
          <p:nvPr>
            <p:ph type="dt" sz="half" idx="18"/>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9C9C821A-4A74-4340-B6D8-28417BF9AF3D}"/>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06857E19-65F3-46A2-914C-544211AA8825}"/>
              </a:ext>
            </a:extLst>
          </p:cNvPr>
          <p:cNvSpPr>
            <a:spLocks noGrp="1"/>
          </p:cNvSpPr>
          <p:nvPr>
            <p:ph type="title"/>
          </p:nvPr>
        </p:nvSpPr>
        <p:spPr>
          <a:xfrm>
            <a:off x="1277357" y="395066"/>
            <a:ext cx="3704913" cy="887360"/>
          </a:xfrm>
        </p:spPr>
        <p:txBody>
          <a:bodyPr/>
          <a:lstStyle/>
          <a:p>
            <a:r>
              <a:rPr lang="en-US" dirty="0"/>
              <a:t>Click to edit Master title style</a:t>
            </a:r>
            <a:endParaRPr lang="en-AU" dirty="0"/>
          </a:p>
        </p:txBody>
      </p:sp>
      <p:sp>
        <p:nvSpPr>
          <p:cNvPr id="14" name="Text Placeholder 7">
            <a:extLst>
              <a:ext uri="{FF2B5EF4-FFF2-40B4-BE49-F238E27FC236}">
                <a16:creationId xmlns:a16="http://schemas.microsoft.com/office/drawing/2014/main" id="{2D1623E0-2588-463F-8531-2F3DD18325C6}"/>
              </a:ext>
            </a:extLst>
          </p:cNvPr>
          <p:cNvSpPr>
            <a:spLocks noGrp="1"/>
          </p:cNvSpPr>
          <p:nvPr>
            <p:ph type="body" sz="quarter" idx="13"/>
          </p:nvPr>
        </p:nvSpPr>
        <p:spPr>
          <a:xfrm>
            <a:off x="326571" y="1532415"/>
            <a:ext cx="4655699"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10" name="Picture Placeholder 8">
            <a:extLst>
              <a:ext uri="{FF2B5EF4-FFF2-40B4-BE49-F238E27FC236}">
                <a16:creationId xmlns:a16="http://schemas.microsoft.com/office/drawing/2014/main" id="{9DEF6447-519D-45F9-9773-AF61F817C919}"/>
              </a:ext>
            </a:extLst>
          </p:cNvPr>
          <p:cNvSpPr>
            <a:spLocks noGrp="1"/>
          </p:cNvSpPr>
          <p:nvPr>
            <p:ph type="pic" sz="quarter" idx="14"/>
          </p:nvPr>
        </p:nvSpPr>
        <p:spPr>
          <a:xfrm>
            <a:off x="5196870" y="433469"/>
            <a:ext cx="1755000"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F5584CB-3A4B-4BB0-A57B-9DF2D782649F}"/>
              </a:ext>
            </a:extLst>
          </p:cNvPr>
          <p:cNvSpPr>
            <a:spLocks noGrp="1"/>
          </p:cNvSpPr>
          <p:nvPr>
            <p:ph type="pic" sz="quarter" idx="16"/>
          </p:nvPr>
        </p:nvSpPr>
        <p:spPr>
          <a:xfrm>
            <a:off x="7117616" y="433469"/>
            <a:ext cx="1592913" cy="2780503"/>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1" name="Picture Placeholder 8">
            <a:extLst>
              <a:ext uri="{FF2B5EF4-FFF2-40B4-BE49-F238E27FC236}">
                <a16:creationId xmlns:a16="http://schemas.microsoft.com/office/drawing/2014/main" id="{C291B416-FB90-4940-BDFE-C255C40BD7C4}"/>
              </a:ext>
            </a:extLst>
          </p:cNvPr>
          <p:cNvSpPr>
            <a:spLocks noGrp="1"/>
          </p:cNvSpPr>
          <p:nvPr>
            <p:ph type="pic" sz="quarter" idx="15"/>
          </p:nvPr>
        </p:nvSpPr>
        <p:spPr>
          <a:xfrm>
            <a:off x="5196872" y="3394578"/>
            <a:ext cx="3513658" cy="2777930"/>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0BCF4CFB-94EB-4F60-8154-AAA3865FB97D}"/>
              </a:ext>
            </a:extLst>
          </p:cNvPr>
          <p:cNvSpPr>
            <a:spLocks noGrp="1"/>
          </p:cNvSpPr>
          <p:nvPr>
            <p:ph type="dt" sz="half" idx="19"/>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55436573-7F8A-4B25-A79D-864DF56FF429}"/>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1496A29-E647-41E5-B218-AE726B752E4F}"/>
              </a:ext>
            </a:extLst>
          </p:cNvPr>
          <p:cNvSpPr>
            <a:spLocks noGrp="1"/>
          </p:cNvSpPr>
          <p:nvPr>
            <p:ph type="title"/>
          </p:nvPr>
        </p:nvSpPr>
        <p:spPr>
          <a:xfrm>
            <a:off x="1277357" y="395066"/>
            <a:ext cx="3704913" cy="887360"/>
          </a:xfrm>
        </p:spPr>
        <p:txBody>
          <a:bodyPr/>
          <a:lstStyle/>
          <a:p>
            <a:r>
              <a:rPr lang="en-US" dirty="0"/>
              <a:t>Click to edit Master title style</a:t>
            </a:r>
            <a:endParaRPr lang="en-AU" dirty="0"/>
          </a:p>
        </p:txBody>
      </p:sp>
      <p:sp>
        <p:nvSpPr>
          <p:cNvPr id="16" name="Text Placeholder 7">
            <a:extLst>
              <a:ext uri="{FF2B5EF4-FFF2-40B4-BE49-F238E27FC236}">
                <a16:creationId xmlns:a16="http://schemas.microsoft.com/office/drawing/2014/main" id="{0353FBE8-4A9D-44AD-97E6-79C7C0129BA9}"/>
              </a:ext>
            </a:extLst>
          </p:cNvPr>
          <p:cNvSpPr>
            <a:spLocks noGrp="1"/>
          </p:cNvSpPr>
          <p:nvPr>
            <p:ph type="body" sz="quarter" idx="13"/>
          </p:nvPr>
        </p:nvSpPr>
        <p:spPr>
          <a:xfrm>
            <a:off x="326571" y="1532415"/>
            <a:ext cx="4655699"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10" name="Picture Placeholder 8">
            <a:extLst>
              <a:ext uri="{FF2B5EF4-FFF2-40B4-BE49-F238E27FC236}">
                <a16:creationId xmlns:a16="http://schemas.microsoft.com/office/drawing/2014/main" id="{B921B241-7BAA-4A6B-9633-2A61DDF2AA99}"/>
              </a:ext>
            </a:extLst>
          </p:cNvPr>
          <p:cNvSpPr>
            <a:spLocks noGrp="1"/>
          </p:cNvSpPr>
          <p:nvPr>
            <p:ph type="pic" sz="quarter" idx="14"/>
          </p:nvPr>
        </p:nvSpPr>
        <p:spPr>
          <a:xfrm>
            <a:off x="5196870" y="433469"/>
            <a:ext cx="1755000" cy="277793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396862FE-122B-4B7A-9AD2-26E3DE53E838}"/>
              </a:ext>
            </a:extLst>
          </p:cNvPr>
          <p:cNvSpPr>
            <a:spLocks noGrp="1"/>
          </p:cNvSpPr>
          <p:nvPr>
            <p:ph type="pic" sz="quarter" idx="16"/>
          </p:nvPr>
        </p:nvSpPr>
        <p:spPr>
          <a:xfrm>
            <a:off x="7117616" y="433477"/>
            <a:ext cx="1592913" cy="1322423"/>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8E853F41-2336-49B8-B29E-BB38CE8386A6}"/>
              </a:ext>
            </a:extLst>
          </p:cNvPr>
          <p:cNvSpPr>
            <a:spLocks noGrp="1"/>
          </p:cNvSpPr>
          <p:nvPr>
            <p:ph type="pic" sz="quarter" idx="17"/>
          </p:nvPr>
        </p:nvSpPr>
        <p:spPr>
          <a:xfrm>
            <a:off x="7117616" y="1939078"/>
            <a:ext cx="1592913" cy="1272321"/>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1" name="Picture Placeholder 8">
            <a:extLst>
              <a:ext uri="{FF2B5EF4-FFF2-40B4-BE49-F238E27FC236}">
                <a16:creationId xmlns:a16="http://schemas.microsoft.com/office/drawing/2014/main" id="{34FC4E2F-3482-475A-BFAF-CE73E835F863}"/>
              </a:ext>
            </a:extLst>
          </p:cNvPr>
          <p:cNvSpPr>
            <a:spLocks noGrp="1"/>
          </p:cNvSpPr>
          <p:nvPr>
            <p:ph type="pic" sz="quarter" idx="15"/>
          </p:nvPr>
        </p:nvSpPr>
        <p:spPr>
          <a:xfrm>
            <a:off x="5196872" y="3394577"/>
            <a:ext cx="3513658" cy="277535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9C1651A0-3447-440B-BA41-DE79B796195E}"/>
              </a:ext>
            </a:extLst>
          </p:cNvPr>
          <p:cNvSpPr>
            <a:spLocks noGrp="1"/>
          </p:cNvSpPr>
          <p:nvPr>
            <p:ph type="dt" sz="half" idx="20"/>
          </p:nvPr>
        </p:nvSpPr>
        <p:spPr/>
        <p:txBody>
          <a:body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D979881C-B273-486B-BCC6-37E5F3DF9EEA}"/>
              </a:ext>
            </a:extLst>
          </p:cNvPr>
          <p:cNvSpPr>
            <a:spLocks noGrp="1"/>
          </p:cNvSpPr>
          <p:nvPr>
            <p:ph type="sldNum" sz="quarter" idx="21"/>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7" name="Background picture">
            <a:extLst>
              <a:ext uri="{FF2B5EF4-FFF2-40B4-BE49-F238E27FC236}">
                <a16:creationId xmlns:a16="http://schemas.microsoft.com/office/drawing/2014/main" id="{FB7B2F44-A34E-4BDB-8326-B94F549DC794}"/>
              </a:ext>
            </a:extLst>
          </p:cNvPr>
          <p:cNvSpPr>
            <a:spLocks noGrp="1"/>
          </p:cNvSpPr>
          <p:nvPr>
            <p:ph type="pic" sz="quarter" idx="14"/>
          </p:nvPr>
        </p:nvSpPr>
        <p:spPr>
          <a:xfrm>
            <a:off x="433471" y="433473"/>
            <a:ext cx="8277066" cy="5991061"/>
          </a:xfrm>
          <a:solidFill>
            <a:schemeClr val="bg1">
              <a:lumMod val="85000"/>
            </a:schemeClr>
          </a:solidFill>
        </p:spPr>
        <p:txBody>
          <a:bodyPr wrap="none"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2" name="Title 1">
            <a:extLst>
              <a:ext uri="{FF2B5EF4-FFF2-40B4-BE49-F238E27FC236}">
                <a16:creationId xmlns:a16="http://schemas.microsoft.com/office/drawing/2014/main" id="{782976A6-3876-4722-A34E-023446CA57C3}"/>
              </a:ext>
            </a:extLst>
          </p:cNvPr>
          <p:cNvSpPr>
            <a:spLocks noGrp="1"/>
          </p:cNvSpPr>
          <p:nvPr>
            <p:ph type="title" hasCustomPrompt="1"/>
          </p:nvPr>
        </p:nvSpPr>
        <p:spPr>
          <a:xfrm>
            <a:off x="1710000" y="2008800"/>
            <a:ext cx="2224800" cy="4650330"/>
          </a:xfrm>
          <a:solidFill>
            <a:schemeClr val="tx2">
              <a:alpha val="80000"/>
            </a:schemeClr>
          </a:solidFill>
        </p:spPr>
        <p:txBody>
          <a:bodyPr lIns="180000" tIns="180000" rIns="180000" bIns="180000" anchor="t">
            <a:spAutoFit/>
          </a:bodyPr>
          <a:lstStyle>
            <a:lvl1pPr>
              <a:lnSpc>
                <a:spcPts val="2800"/>
              </a:lnSpc>
              <a:defRPr sz="2000">
                <a:solidFill>
                  <a:schemeClr val="bg2"/>
                </a:solidFill>
                <a:latin typeface="+mn-lt"/>
              </a:defRPr>
            </a:lvl1pPr>
          </a:lstStyle>
          <a:p>
            <a:r>
              <a:rPr lang="en-AU" noProof="0" dirty="0"/>
              <a:t>Use this for dark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endParaRPr lang="en-AU" dirty="0"/>
          </a:p>
        </p:txBody>
      </p:sp>
      <p:sp>
        <p:nvSpPr>
          <p:cNvPr id="8" name="Logo">
            <a:extLst>
              <a:ext uri="{FF2B5EF4-FFF2-40B4-BE49-F238E27FC236}">
                <a16:creationId xmlns:a16="http://schemas.microsoft.com/office/drawing/2014/main" id="{E20295C6-A408-4E4E-8D9C-C68C7FB5D22E}"/>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06055335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One image B">
    <p:spTree>
      <p:nvGrpSpPr>
        <p:cNvPr id="1" name=""/>
        <p:cNvGrpSpPr/>
        <p:nvPr/>
      </p:nvGrpSpPr>
      <p:grpSpPr>
        <a:xfrm>
          <a:off x="0" y="0"/>
          <a:ext cx="0" cy="0"/>
          <a:chOff x="0" y="0"/>
          <a:chExt cx="0" cy="0"/>
        </a:xfrm>
      </p:grpSpPr>
      <p:sp>
        <p:nvSpPr>
          <p:cNvPr id="7" name="Background picture">
            <a:extLst>
              <a:ext uri="{FF2B5EF4-FFF2-40B4-BE49-F238E27FC236}">
                <a16:creationId xmlns:a16="http://schemas.microsoft.com/office/drawing/2014/main" id="{FB7B2F44-A34E-4BDB-8326-B94F549DC794}"/>
              </a:ext>
            </a:extLst>
          </p:cNvPr>
          <p:cNvSpPr>
            <a:spLocks noGrp="1"/>
          </p:cNvSpPr>
          <p:nvPr>
            <p:ph type="pic" sz="quarter" idx="14"/>
          </p:nvPr>
        </p:nvSpPr>
        <p:spPr>
          <a:xfrm>
            <a:off x="432000" y="432000"/>
            <a:ext cx="8276400" cy="5990400"/>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2" name="Title 1">
            <a:extLst>
              <a:ext uri="{FF2B5EF4-FFF2-40B4-BE49-F238E27FC236}">
                <a16:creationId xmlns:a16="http://schemas.microsoft.com/office/drawing/2014/main" id="{40C87ED3-461E-437C-A2F0-1C75F105060D}"/>
              </a:ext>
            </a:extLst>
          </p:cNvPr>
          <p:cNvSpPr>
            <a:spLocks noGrp="1"/>
          </p:cNvSpPr>
          <p:nvPr>
            <p:ph type="title" hasCustomPrompt="1"/>
          </p:nvPr>
        </p:nvSpPr>
        <p:spPr>
          <a:xfrm>
            <a:off x="5263200" y="2008800"/>
            <a:ext cx="2224800" cy="5009403"/>
          </a:xfrm>
          <a:solidFill>
            <a:schemeClr val="bg1">
              <a:alpha val="80000"/>
            </a:schemeClr>
          </a:solidFill>
        </p:spPr>
        <p:txBody>
          <a:bodyPr lIns="180000" tIns="180000" rIns="180000" bIns="180000" anchor="t">
            <a:spAutoFit/>
          </a:bodyPr>
          <a:lstStyle>
            <a:lvl1pPr>
              <a:lnSpc>
                <a:spcPts val="2800"/>
              </a:lnSpc>
              <a:defRPr sz="2000">
                <a:latin typeface="+mn-lt"/>
              </a:defRPr>
            </a:lvl1pPr>
          </a:lstStyle>
          <a:p>
            <a:pPr lvl="0"/>
            <a:r>
              <a:rPr lang="en-AU" noProof="0" dirty="0"/>
              <a:t>Use this for light images</a:t>
            </a:r>
            <a:br>
              <a:rPr lang="en-AU" noProof="0" dirty="0"/>
            </a:br>
            <a:r>
              <a:rPr lang="en-AU" noProof="0" dirty="0"/>
              <a:t>Edit Master text styles</a:t>
            </a:r>
            <a:br>
              <a:rPr lang="en-AU" noProof="0" dirty="0"/>
            </a:br>
            <a:r>
              <a:rPr lang="en-AU" noProof="0" dirty="0"/>
              <a:t>Second level</a:t>
            </a:r>
            <a:br>
              <a:rPr lang="en-AU" noProof="0" dirty="0"/>
            </a:br>
            <a:r>
              <a:rPr lang="en-AU" noProof="0" dirty="0"/>
              <a:t>Third level</a:t>
            </a:r>
            <a:br>
              <a:rPr lang="en-AU" noProof="0" dirty="0"/>
            </a:br>
            <a:r>
              <a:rPr lang="en-AU" noProof="0" dirty="0"/>
              <a:t>Fourth level</a:t>
            </a:r>
            <a:br>
              <a:rPr lang="en-AU" noProof="0" dirty="0"/>
            </a:br>
            <a:r>
              <a:rPr lang="en-AU" noProof="0" dirty="0"/>
              <a:t>5</a:t>
            </a:r>
            <a:br>
              <a:rPr lang="en-AU" noProof="0" dirty="0"/>
            </a:br>
            <a:r>
              <a:rPr lang="en-AU" noProof="0" dirty="0"/>
              <a:t>6</a:t>
            </a:r>
            <a:br>
              <a:rPr lang="en-AU" noProof="0" dirty="0"/>
            </a:br>
            <a:r>
              <a:rPr lang="en-AU" noProof="0" dirty="0"/>
              <a:t>7</a:t>
            </a:r>
            <a:br>
              <a:rPr lang="en-AU" noProof="0" dirty="0"/>
            </a:br>
            <a:r>
              <a:rPr lang="en-AU" noProof="0" dirty="0"/>
              <a:t>8</a:t>
            </a:r>
            <a:br>
              <a:rPr lang="en-AU" noProof="0" dirty="0"/>
            </a:br>
            <a:r>
              <a:rPr lang="en-AU" noProof="0" dirty="0"/>
              <a:t>9</a:t>
            </a:r>
            <a:br>
              <a:rPr lang="en-AU" noProof="0" dirty="0"/>
            </a:br>
            <a:r>
              <a:rPr lang="en-AU" noProof="0" dirty="0"/>
              <a:t>Fifth level</a:t>
            </a:r>
            <a:endParaRPr lang="en-AU" dirty="0"/>
          </a:p>
        </p:txBody>
      </p:sp>
      <p:sp>
        <p:nvSpPr>
          <p:cNvPr id="8" name="Logo">
            <a:extLst>
              <a:ext uri="{FF2B5EF4-FFF2-40B4-BE49-F238E27FC236}">
                <a16:creationId xmlns:a16="http://schemas.microsoft.com/office/drawing/2014/main" id="{E20295C6-A408-4E4E-8D9C-C68C7FB5D22E}"/>
              </a:ext>
              <a:ext uri="{C183D7F6-B498-43B3-948B-1728B52AA6E4}">
                <adec:decorative xmlns:adec="http://schemas.microsoft.com/office/drawing/2017/decorative" val="1"/>
              </a:ext>
            </a:extLst>
          </p:cNvPr>
          <p:cNvSpPr>
            <a:spLocks noGrp="1" noChangeAspect="1"/>
          </p:cNvSpPr>
          <p:nvPr>
            <p:ph type="body" sz="quarter" idx="15" hasCustomPrompt="1"/>
          </p:nvPr>
        </p:nvSpPr>
        <p:spPr>
          <a:xfrm>
            <a:off x="433470" y="433470"/>
            <a:ext cx="720000" cy="72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8846807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52D306C-AC12-4BE2-9FF4-865AD11908FC}"/>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26570" y="1532415"/>
            <a:ext cx="8467003"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02848685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a:xfrm>
            <a:off x="1263744" y="395066"/>
            <a:ext cx="7529829" cy="887360"/>
          </a:xfrm>
          <a:prstGeom prst="rect">
            <a:avLst/>
          </a:prstGeom>
        </p:spPr>
        <p:txBody>
          <a:bodyPr/>
          <a:lstStyle/>
          <a:p>
            <a:r>
              <a:rPr lang="en-US"/>
              <a:t>Click to edit Master title style</a:t>
            </a:r>
            <a:endParaRPr lang="en-AU"/>
          </a:p>
        </p:txBody>
      </p:sp>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A2C2D0BF-E1AC-4FDA-A7F2-5D2B0A7C387F}"/>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58624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252" name="Picture Placeholder 251">
            <a:extLst>
              <a:ext uri="{FF2B5EF4-FFF2-40B4-BE49-F238E27FC236}">
                <a16:creationId xmlns:a16="http://schemas.microsoft.com/office/drawing/2014/main" id="{9543297A-9A00-45E2-9D6B-76630245E460}"/>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9" name="Logo" descr="The University of Melbourne logo">
            <a:extLst>
              <a:ext uri="{FF2B5EF4-FFF2-40B4-BE49-F238E27FC236}">
                <a16:creationId xmlns:a16="http://schemas.microsoft.com/office/drawing/2014/main" id="{D3C3B792-698C-4BC7-AB47-C8E71AA3445F}"/>
              </a:ext>
            </a:extLst>
          </p:cNvPr>
          <p:cNvGrpSpPr>
            <a:grpSpLocks noChangeAspect="1"/>
          </p:cNvGrpSpPr>
          <p:nvPr userDrawn="1"/>
        </p:nvGrpSpPr>
        <p:grpSpPr bwMode="auto">
          <a:xfrm>
            <a:off x="421066" y="453777"/>
            <a:ext cx="1662286" cy="1666547"/>
            <a:chOff x="2864" y="1181"/>
            <a:chExt cx="1952" cy="1957"/>
          </a:xfrm>
        </p:grpSpPr>
        <p:sp>
          <p:nvSpPr>
            <p:cNvPr id="189" name="AutoShape 3">
              <a:extLst>
                <a:ext uri="{FF2B5EF4-FFF2-40B4-BE49-F238E27FC236}">
                  <a16:creationId xmlns:a16="http://schemas.microsoft.com/office/drawing/2014/main" id="{F1144B68-F3AB-4FC0-BDB5-7E64FCFA89C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Rectangle 5">
              <a:extLst>
                <a:ext uri="{FF2B5EF4-FFF2-40B4-BE49-F238E27FC236}">
                  <a16:creationId xmlns:a16="http://schemas.microsoft.com/office/drawing/2014/main" id="{DB1CA0BC-10A9-4815-AEF4-80A802AE1AE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
              <a:extLst>
                <a:ext uri="{FF2B5EF4-FFF2-40B4-BE49-F238E27FC236}">
                  <a16:creationId xmlns:a16="http://schemas.microsoft.com/office/drawing/2014/main" id="{6E1FC530-9D25-4AFE-92F1-AA5B48437B22}"/>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2" name="Freeform 7">
              <a:extLst>
                <a:ext uri="{FF2B5EF4-FFF2-40B4-BE49-F238E27FC236}">
                  <a16:creationId xmlns:a16="http://schemas.microsoft.com/office/drawing/2014/main" id="{E5C9C0C4-A825-47A4-80DA-189FD4CDE719}"/>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3" name="Freeform 8">
              <a:extLst>
                <a:ext uri="{FF2B5EF4-FFF2-40B4-BE49-F238E27FC236}">
                  <a16:creationId xmlns:a16="http://schemas.microsoft.com/office/drawing/2014/main" id="{BF404745-ED8B-4880-AA08-7FB593373BD3}"/>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4" name="Freeform 9">
              <a:extLst>
                <a:ext uri="{FF2B5EF4-FFF2-40B4-BE49-F238E27FC236}">
                  <a16:creationId xmlns:a16="http://schemas.microsoft.com/office/drawing/2014/main" id="{3012DFAC-9036-4733-B93A-67CAA6065A5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5" name="Freeform 10">
              <a:extLst>
                <a:ext uri="{FF2B5EF4-FFF2-40B4-BE49-F238E27FC236}">
                  <a16:creationId xmlns:a16="http://schemas.microsoft.com/office/drawing/2014/main" id="{62CE831A-B761-4D49-94FE-CD1FF83810F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6" name="Freeform 11">
              <a:extLst>
                <a:ext uri="{FF2B5EF4-FFF2-40B4-BE49-F238E27FC236}">
                  <a16:creationId xmlns:a16="http://schemas.microsoft.com/office/drawing/2014/main" id="{4060AB50-F13B-4CAE-901B-119BFD5541A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Freeform 12">
              <a:extLst>
                <a:ext uri="{FF2B5EF4-FFF2-40B4-BE49-F238E27FC236}">
                  <a16:creationId xmlns:a16="http://schemas.microsoft.com/office/drawing/2014/main" id="{162D76C8-1A91-43A1-B2FA-120613EAC3F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13">
              <a:extLst>
                <a:ext uri="{FF2B5EF4-FFF2-40B4-BE49-F238E27FC236}">
                  <a16:creationId xmlns:a16="http://schemas.microsoft.com/office/drawing/2014/main" id="{A867129F-9514-4F98-861D-4935041756A7}"/>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14">
              <a:extLst>
                <a:ext uri="{FF2B5EF4-FFF2-40B4-BE49-F238E27FC236}">
                  <a16:creationId xmlns:a16="http://schemas.microsoft.com/office/drawing/2014/main" id="{179BCBE1-F15B-452A-9454-5A9D92634433}"/>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15">
              <a:extLst>
                <a:ext uri="{FF2B5EF4-FFF2-40B4-BE49-F238E27FC236}">
                  <a16:creationId xmlns:a16="http://schemas.microsoft.com/office/drawing/2014/main" id="{DE02BC67-4E10-445C-9BF2-905266BF2AF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16">
              <a:extLst>
                <a:ext uri="{FF2B5EF4-FFF2-40B4-BE49-F238E27FC236}">
                  <a16:creationId xmlns:a16="http://schemas.microsoft.com/office/drawing/2014/main" id="{D1CDDC45-84E7-48D0-A493-CB35939ACA7D}"/>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7">
              <a:extLst>
                <a:ext uri="{FF2B5EF4-FFF2-40B4-BE49-F238E27FC236}">
                  <a16:creationId xmlns:a16="http://schemas.microsoft.com/office/drawing/2014/main" id="{FA8704D9-4A78-426D-B194-AB6AEAFA4616}"/>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8">
              <a:extLst>
                <a:ext uri="{FF2B5EF4-FFF2-40B4-BE49-F238E27FC236}">
                  <a16:creationId xmlns:a16="http://schemas.microsoft.com/office/drawing/2014/main" id="{5E07D196-8F38-4460-8C15-EECBE3088D69}"/>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9">
              <a:extLst>
                <a:ext uri="{FF2B5EF4-FFF2-40B4-BE49-F238E27FC236}">
                  <a16:creationId xmlns:a16="http://schemas.microsoft.com/office/drawing/2014/main" id="{DDD09126-BC8A-4A4C-87B0-84175BDD6E7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20">
              <a:extLst>
                <a:ext uri="{FF2B5EF4-FFF2-40B4-BE49-F238E27FC236}">
                  <a16:creationId xmlns:a16="http://schemas.microsoft.com/office/drawing/2014/main" id="{0AC35AB2-A2B5-43E4-8A07-5FF76AB1D97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Rectangle 21">
              <a:extLst>
                <a:ext uri="{FF2B5EF4-FFF2-40B4-BE49-F238E27FC236}">
                  <a16:creationId xmlns:a16="http://schemas.microsoft.com/office/drawing/2014/main" id="{000AEDDA-4FA6-4D65-B88F-9E0DEA65B8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22">
              <a:extLst>
                <a:ext uri="{FF2B5EF4-FFF2-40B4-BE49-F238E27FC236}">
                  <a16:creationId xmlns:a16="http://schemas.microsoft.com/office/drawing/2014/main" id="{DBB97ECE-A7A8-4866-A47B-56068F861AC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23">
              <a:extLst>
                <a:ext uri="{FF2B5EF4-FFF2-40B4-BE49-F238E27FC236}">
                  <a16:creationId xmlns:a16="http://schemas.microsoft.com/office/drawing/2014/main" id="{2ACF1A60-34FB-44A0-86D7-072E098CB56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24">
              <a:extLst>
                <a:ext uri="{FF2B5EF4-FFF2-40B4-BE49-F238E27FC236}">
                  <a16:creationId xmlns:a16="http://schemas.microsoft.com/office/drawing/2014/main" id="{D86E9C6F-1848-4525-9384-03368E8DC2F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25">
              <a:extLst>
                <a:ext uri="{FF2B5EF4-FFF2-40B4-BE49-F238E27FC236}">
                  <a16:creationId xmlns:a16="http://schemas.microsoft.com/office/drawing/2014/main" id="{F0B2A1C4-4775-40E9-B622-F705310060CD}"/>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26">
              <a:extLst>
                <a:ext uri="{FF2B5EF4-FFF2-40B4-BE49-F238E27FC236}">
                  <a16:creationId xmlns:a16="http://schemas.microsoft.com/office/drawing/2014/main" id="{426AD5F6-C8F1-4CB7-AC8A-23C1BA42CDB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7">
              <a:extLst>
                <a:ext uri="{FF2B5EF4-FFF2-40B4-BE49-F238E27FC236}">
                  <a16:creationId xmlns:a16="http://schemas.microsoft.com/office/drawing/2014/main" id="{B0ECAB00-918C-4065-B7EB-7655CD9CF0D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Freeform 28">
              <a:extLst>
                <a:ext uri="{FF2B5EF4-FFF2-40B4-BE49-F238E27FC236}">
                  <a16:creationId xmlns:a16="http://schemas.microsoft.com/office/drawing/2014/main" id="{D1D8B02A-1DB2-480F-B6EE-3A23974B895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9">
              <a:extLst>
                <a:ext uri="{FF2B5EF4-FFF2-40B4-BE49-F238E27FC236}">
                  <a16:creationId xmlns:a16="http://schemas.microsoft.com/office/drawing/2014/main" id="{982FB33C-4F8F-439A-A771-348BF42D8649}"/>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30">
              <a:extLst>
                <a:ext uri="{FF2B5EF4-FFF2-40B4-BE49-F238E27FC236}">
                  <a16:creationId xmlns:a16="http://schemas.microsoft.com/office/drawing/2014/main" id="{D454DB91-C669-405D-AD62-F96718703A2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31">
              <a:extLst>
                <a:ext uri="{FF2B5EF4-FFF2-40B4-BE49-F238E27FC236}">
                  <a16:creationId xmlns:a16="http://schemas.microsoft.com/office/drawing/2014/main" id="{0285A4AF-21DD-4EB1-AA08-762FBD3A208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32">
              <a:extLst>
                <a:ext uri="{FF2B5EF4-FFF2-40B4-BE49-F238E27FC236}">
                  <a16:creationId xmlns:a16="http://schemas.microsoft.com/office/drawing/2014/main" id="{0A30254D-7806-43F0-A801-9DE9A17AE77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34">
              <a:extLst>
                <a:ext uri="{FF2B5EF4-FFF2-40B4-BE49-F238E27FC236}">
                  <a16:creationId xmlns:a16="http://schemas.microsoft.com/office/drawing/2014/main" id="{00710D5E-0C7C-405D-8C3E-1B138A272678}"/>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35">
              <a:extLst>
                <a:ext uri="{FF2B5EF4-FFF2-40B4-BE49-F238E27FC236}">
                  <a16:creationId xmlns:a16="http://schemas.microsoft.com/office/drawing/2014/main" id="{45980DE5-A695-41D4-B58E-41388D6C9CC4}"/>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36">
              <a:extLst>
                <a:ext uri="{FF2B5EF4-FFF2-40B4-BE49-F238E27FC236}">
                  <a16:creationId xmlns:a16="http://schemas.microsoft.com/office/drawing/2014/main" id="{9F5515FD-58D3-49B5-8DCA-A2C06125003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37">
              <a:extLst>
                <a:ext uri="{FF2B5EF4-FFF2-40B4-BE49-F238E27FC236}">
                  <a16:creationId xmlns:a16="http://schemas.microsoft.com/office/drawing/2014/main" id="{E65F5310-B34D-48B6-BB72-5824A90CA7C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8">
              <a:extLst>
                <a:ext uri="{FF2B5EF4-FFF2-40B4-BE49-F238E27FC236}">
                  <a16:creationId xmlns:a16="http://schemas.microsoft.com/office/drawing/2014/main" id="{34B7A193-8B0F-4830-B860-04F654C0EF1C}"/>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9">
              <a:extLst>
                <a:ext uri="{FF2B5EF4-FFF2-40B4-BE49-F238E27FC236}">
                  <a16:creationId xmlns:a16="http://schemas.microsoft.com/office/drawing/2014/main" id="{E17F19F7-E66B-4348-9126-4760CECBB285}"/>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40">
              <a:extLst>
                <a:ext uri="{FF2B5EF4-FFF2-40B4-BE49-F238E27FC236}">
                  <a16:creationId xmlns:a16="http://schemas.microsoft.com/office/drawing/2014/main" id="{B1A5512D-9F93-43B4-8866-823F4D2000B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41">
              <a:extLst>
                <a:ext uri="{FF2B5EF4-FFF2-40B4-BE49-F238E27FC236}">
                  <a16:creationId xmlns:a16="http://schemas.microsoft.com/office/drawing/2014/main" id="{0B1CF15D-B9CB-41DB-B8CC-E7782B62C6D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42">
              <a:extLst>
                <a:ext uri="{FF2B5EF4-FFF2-40B4-BE49-F238E27FC236}">
                  <a16:creationId xmlns:a16="http://schemas.microsoft.com/office/drawing/2014/main" id="{29F228CC-1FD8-4363-AE7A-88B9DE20A61E}"/>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43">
              <a:extLst>
                <a:ext uri="{FF2B5EF4-FFF2-40B4-BE49-F238E27FC236}">
                  <a16:creationId xmlns:a16="http://schemas.microsoft.com/office/drawing/2014/main" id="{5C5ABF27-F04C-4B3A-8D23-99291DA99143}"/>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44">
              <a:extLst>
                <a:ext uri="{FF2B5EF4-FFF2-40B4-BE49-F238E27FC236}">
                  <a16:creationId xmlns:a16="http://schemas.microsoft.com/office/drawing/2014/main" id="{73849F8F-BA7F-4A94-BC3D-74DDA3CA023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45">
              <a:extLst>
                <a:ext uri="{FF2B5EF4-FFF2-40B4-BE49-F238E27FC236}">
                  <a16:creationId xmlns:a16="http://schemas.microsoft.com/office/drawing/2014/main" id="{D57F78E2-9509-4870-B404-467A5C44C2A9}"/>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46">
              <a:extLst>
                <a:ext uri="{FF2B5EF4-FFF2-40B4-BE49-F238E27FC236}">
                  <a16:creationId xmlns:a16="http://schemas.microsoft.com/office/drawing/2014/main" id="{2A6B04D5-A08E-4CE2-AD1F-DBA8858BEB0D}"/>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7">
              <a:extLst>
                <a:ext uri="{FF2B5EF4-FFF2-40B4-BE49-F238E27FC236}">
                  <a16:creationId xmlns:a16="http://schemas.microsoft.com/office/drawing/2014/main" id="{0CA78EF8-ED6E-45F1-A49B-6DD19E31D48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8">
              <a:extLst>
                <a:ext uri="{FF2B5EF4-FFF2-40B4-BE49-F238E27FC236}">
                  <a16:creationId xmlns:a16="http://schemas.microsoft.com/office/drawing/2014/main" id="{A57AD615-01C2-47B5-A0EB-A98FAB2420F2}"/>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9">
              <a:extLst>
                <a:ext uri="{FF2B5EF4-FFF2-40B4-BE49-F238E27FC236}">
                  <a16:creationId xmlns:a16="http://schemas.microsoft.com/office/drawing/2014/main" id="{55F52E64-BCB6-450A-A3B9-C5856F86FD4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50">
              <a:extLst>
                <a:ext uri="{FF2B5EF4-FFF2-40B4-BE49-F238E27FC236}">
                  <a16:creationId xmlns:a16="http://schemas.microsoft.com/office/drawing/2014/main" id="{FE8DED9C-BC2F-4E90-AF3B-4FF92BFBEA41}"/>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51">
              <a:extLst>
                <a:ext uri="{FF2B5EF4-FFF2-40B4-BE49-F238E27FC236}">
                  <a16:creationId xmlns:a16="http://schemas.microsoft.com/office/drawing/2014/main" id="{DFAC6AEA-F0C8-49D8-8D23-8F1ABED54046}"/>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52">
              <a:extLst>
                <a:ext uri="{FF2B5EF4-FFF2-40B4-BE49-F238E27FC236}">
                  <a16:creationId xmlns:a16="http://schemas.microsoft.com/office/drawing/2014/main" id="{94784C7C-B8A9-41FB-B6DD-07C0D21FE92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53">
              <a:extLst>
                <a:ext uri="{FF2B5EF4-FFF2-40B4-BE49-F238E27FC236}">
                  <a16:creationId xmlns:a16="http://schemas.microsoft.com/office/drawing/2014/main" id="{DD3A09B1-9740-4B7F-ADCB-6967BBD872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54">
              <a:extLst>
                <a:ext uri="{FF2B5EF4-FFF2-40B4-BE49-F238E27FC236}">
                  <a16:creationId xmlns:a16="http://schemas.microsoft.com/office/drawing/2014/main" id="{5D76697D-E67D-4DBE-9B4E-C9C6303D13DE}"/>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55">
              <a:extLst>
                <a:ext uri="{FF2B5EF4-FFF2-40B4-BE49-F238E27FC236}">
                  <a16:creationId xmlns:a16="http://schemas.microsoft.com/office/drawing/2014/main" id="{3D6D6FE0-1DC5-4D12-9C4D-F201F793ACD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56">
              <a:extLst>
                <a:ext uri="{FF2B5EF4-FFF2-40B4-BE49-F238E27FC236}">
                  <a16:creationId xmlns:a16="http://schemas.microsoft.com/office/drawing/2014/main" id="{F97BE177-7241-4BB5-95E3-C738C0DEA200}"/>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7">
              <a:extLst>
                <a:ext uri="{FF2B5EF4-FFF2-40B4-BE49-F238E27FC236}">
                  <a16:creationId xmlns:a16="http://schemas.microsoft.com/office/drawing/2014/main" id="{B312547D-8055-4202-B3C2-8163B48F6E2B}"/>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8">
              <a:extLst>
                <a:ext uri="{FF2B5EF4-FFF2-40B4-BE49-F238E27FC236}">
                  <a16:creationId xmlns:a16="http://schemas.microsoft.com/office/drawing/2014/main" id="{C48F8059-7D4B-4B04-8A12-C162D91D5DF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9">
              <a:extLst>
                <a:ext uri="{FF2B5EF4-FFF2-40B4-BE49-F238E27FC236}">
                  <a16:creationId xmlns:a16="http://schemas.microsoft.com/office/drawing/2014/main" id="{E26410F2-EB45-4288-9F0D-893860511F95}"/>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60">
              <a:extLst>
                <a:ext uri="{FF2B5EF4-FFF2-40B4-BE49-F238E27FC236}">
                  <a16:creationId xmlns:a16="http://schemas.microsoft.com/office/drawing/2014/main" id="{6C0E53F1-9B8F-4865-85ED-193C56960D7E}"/>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61">
              <a:extLst>
                <a:ext uri="{FF2B5EF4-FFF2-40B4-BE49-F238E27FC236}">
                  <a16:creationId xmlns:a16="http://schemas.microsoft.com/office/drawing/2014/main" id="{59D3D0CD-1B8D-4C2B-8D0A-D68187B7D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62">
              <a:extLst>
                <a:ext uri="{FF2B5EF4-FFF2-40B4-BE49-F238E27FC236}">
                  <a16:creationId xmlns:a16="http://schemas.microsoft.com/office/drawing/2014/main" id="{0A819554-1D18-455B-B0DB-80E67DC04F6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399283688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54A25390-7D36-4F48-A246-EB923818FA9D}"/>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486083"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584855"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67" name="Picture Placeholder 66">
            <a:extLst>
              <a:ext uri="{FF2B5EF4-FFF2-40B4-BE49-F238E27FC236}">
                <a16:creationId xmlns:a16="http://schemas.microsoft.com/office/drawing/2014/main" id="{8FD03934-1038-48BB-99F7-5E65A0E0DE7B}"/>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68" name="Logo" descr="The University of Melbourne logo">
            <a:extLst>
              <a:ext uri="{FF2B5EF4-FFF2-40B4-BE49-F238E27FC236}">
                <a16:creationId xmlns:a16="http://schemas.microsoft.com/office/drawing/2014/main" id="{D8028177-8E83-432F-BACB-E807F3191E75}"/>
              </a:ext>
            </a:extLst>
          </p:cNvPr>
          <p:cNvGrpSpPr>
            <a:grpSpLocks noChangeAspect="1"/>
          </p:cNvGrpSpPr>
          <p:nvPr userDrawn="1"/>
        </p:nvGrpSpPr>
        <p:grpSpPr bwMode="auto">
          <a:xfrm>
            <a:off x="607255" y="616633"/>
            <a:ext cx="1440000" cy="1443689"/>
            <a:chOff x="2864" y="1181"/>
            <a:chExt cx="1952" cy="1957"/>
          </a:xfrm>
        </p:grpSpPr>
        <p:sp>
          <p:nvSpPr>
            <p:cNvPr id="69" name="AutoShape 3">
              <a:extLst>
                <a:ext uri="{FF2B5EF4-FFF2-40B4-BE49-F238E27FC236}">
                  <a16:creationId xmlns:a16="http://schemas.microsoft.com/office/drawing/2014/main" id="{E52450A5-24E9-4A2A-9608-6B511DFE44DF}"/>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Rectangle 5">
              <a:extLst>
                <a:ext uri="{FF2B5EF4-FFF2-40B4-BE49-F238E27FC236}">
                  <a16:creationId xmlns:a16="http://schemas.microsoft.com/office/drawing/2014/main" id="{8F6E39B7-21CE-4EC7-8450-0C807EEC3654}"/>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2" name="Freeform 6">
              <a:extLst>
                <a:ext uri="{FF2B5EF4-FFF2-40B4-BE49-F238E27FC236}">
                  <a16:creationId xmlns:a16="http://schemas.microsoft.com/office/drawing/2014/main" id="{B9D0D64D-2220-47E1-BBEE-2BB809DDCFC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Freeform 7">
              <a:extLst>
                <a:ext uri="{FF2B5EF4-FFF2-40B4-BE49-F238E27FC236}">
                  <a16:creationId xmlns:a16="http://schemas.microsoft.com/office/drawing/2014/main" id="{EC7F13C6-30B5-4789-A9CA-C5D5358E929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8">
              <a:extLst>
                <a:ext uri="{FF2B5EF4-FFF2-40B4-BE49-F238E27FC236}">
                  <a16:creationId xmlns:a16="http://schemas.microsoft.com/office/drawing/2014/main" id="{A3083010-51A6-4BBD-B2CD-80A24C3B2A0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9">
              <a:extLst>
                <a:ext uri="{FF2B5EF4-FFF2-40B4-BE49-F238E27FC236}">
                  <a16:creationId xmlns:a16="http://schemas.microsoft.com/office/drawing/2014/main" id="{5E898951-C5EB-4B83-A8D2-16B7645D31D7}"/>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10">
              <a:extLst>
                <a:ext uri="{FF2B5EF4-FFF2-40B4-BE49-F238E27FC236}">
                  <a16:creationId xmlns:a16="http://schemas.microsoft.com/office/drawing/2014/main" id="{BFA480E4-F894-4BFB-B82D-99C8CEF8FCE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11">
              <a:extLst>
                <a:ext uri="{FF2B5EF4-FFF2-40B4-BE49-F238E27FC236}">
                  <a16:creationId xmlns:a16="http://schemas.microsoft.com/office/drawing/2014/main" id="{D3190D5E-F207-4CD9-B0B9-790E48047249}"/>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2">
              <a:extLst>
                <a:ext uri="{FF2B5EF4-FFF2-40B4-BE49-F238E27FC236}">
                  <a16:creationId xmlns:a16="http://schemas.microsoft.com/office/drawing/2014/main" id="{93786209-7857-466A-86D1-A8269FDF2127}"/>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3">
              <a:extLst>
                <a:ext uri="{FF2B5EF4-FFF2-40B4-BE49-F238E27FC236}">
                  <a16:creationId xmlns:a16="http://schemas.microsoft.com/office/drawing/2014/main" id="{9CEFA7CF-3571-499B-B975-97CD9F48DAD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4">
              <a:extLst>
                <a:ext uri="{FF2B5EF4-FFF2-40B4-BE49-F238E27FC236}">
                  <a16:creationId xmlns:a16="http://schemas.microsoft.com/office/drawing/2014/main" id="{E2D21E27-3698-4A5C-80DB-06E7B72F1FBF}"/>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5">
              <a:extLst>
                <a:ext uri="{FF2B5EF4-FFF2-40B4-BE49-F238E27FC236}">
                  <a16:creationId xmlns:a16="http://schemas.microsoft.com/office/drawing/2014/main" id="{12F5D869-32E2-4A28-9341-A5FF3235FE5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6">
              <a:extLst>
                <a:ext uri="{FF2B5EF4-FFF2-40B4-BE49-F238E27FC236}">
                  <a16:creationId xmlns:a16="http://schemas.microsoft.com/office/drawing/2014/main" id="{46C5A8B1-884D-404F-ADBE-CF206C6E9AF8}"/>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7">
              <a:extLst>
                <a:ext uri="{FF2B5EF4-FFF2-40B4-BE49-F238E27FC236}">
                  <a16:creationId xmlns:a16="http://schemas.microsoft.com/office/drawing/2014/main" id="{F226FACD-A8F6-460B-BD87-A87B75EC05D4}"/>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8">
              <a:extLst>
                <a:ext uri="{FF2B5EF4-FFF2-40B4-BE49-F238E27FC236}">
                  <a16:creationId xmlns:a16="http://schemas.microsoft.com/office/drawing/2014/main" id="{8B5F0318-B82F-4B24-8BEA-FA118C276C0B}"/>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9">
              <a:extLst>
                <a:ext uri="{FF2B5EF4-FFF2-40B4-BE49-F238E27FC236}">
                  <a16:creationId xmlns:a16="http://schemas.microsoft.com/office/drawing/2014/main" id="{FBADB5E1-ABB1-420D-B065-10A007FED996}"/>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20">
              <a:extLst>
                <a:ext uri="{FF2B5EF4-FFF2-40B4-BE49-F238E27FC236}">
                  <a16:creationId xmlns:a16="http://schemas.microsoft.com/office/drawing/2014/main" id="{972885BC-1538-42CC-ACB0-44375E41252B}"/>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Rectangle 21">
              <a:extLst>
                <a:ext uri="{FF2B5EF4-FFF2-40B4-BE49-F238E27FC236}">
                  <a16:creationId xmlns:a16="http://schemas.microsoft.com/office/drawing/2014/main" id="{C99AFF5E-4521-4A7F-B4FD-D5981155088C}"/>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2">
              <a:extLst>
                <a:ext uri="{FF2B5EF4-FFF2-40B4-BE49-F238E27FC236}">
                  <a16:creationId xmlns:a16="http://schemas.microsoft.com/office/drawing/2014/main" id="{C61E904B-66BB-4FDE-A7DB-9DDBA0E201B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23">
              <a:extLst>
                <a:ext uri="{FF2B5EF4-FFF2-40B4-BE49-F238E27FC236}">
                  <a16:creationId xmlns:a16="http://schemas.microsoft.com/office/drawing/2014/main" id="{0E70CA99-897A-4256-A90A-FFCFB226B889}"/>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4">
              <a:extLst>
                <a:ext uri="{FF2B5EF4-FFF2-40B4-BE49-F238E27FC236}">
                  <a16:creationId xmlns:a16="http://schemas.microsoft.com/office/drawing/2014/main" id="{BEE4EB4C-A787-45D5-86C1-FB4972DE0740}"/>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5">
              <a:extLst>
                <a:ext uri="{FF2B5EF4-FFF2-40B4-BE49-F238E27FC236}">
                  <a16:creationId xmlns:a16="http://schemas.microsoft.com/office/drawing/2014/main" id="{97612278-5E29-430B-8711-1FFE42588241}"/>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6">
              <a:extLst>
                <a:ext uri="{FF2B5EF4-FFF2-40B4-BE49-F238E27FC236}">
                  <a16:creationId xmlns:a16="http://schemas.microsoft.com/office/drawing/2014/main" id="{4A817AF0-9F6D-4225-B5E8-028D8BE968D6}"/>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7">
              <a:extLst>
                <a:ext uri="{FF2B5EF4-FFF2-40B4-BE49-F238E27FC236}">
                  <a16:creationId xmlns:a16="http://schemas.microsoft.com/office/drawing/2014/main" id="{5FC0D95E-4634-4CF4-81CD-F97C445B3FF5}"/>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8">
              <a:extLst>
                <a:ext uri="{FF2B5EF4-FFF2-40B4-BE49-F238E27FC236}">
                  <a16:creationId xmlns:a16="http://schemas.microsoft.com/office/drawing/2014/main" id="{BFDA76B1-4296-466F-B8D3-59BE03C3C8B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9">
              <a:extLst>
                <a:ext uri="{FF2B5EF4-FFF2-40B4-BE49-F238E27FC236}">
                  <a16:creationId xmlns:a16="http://schemas.microsoft.com/office/drawing/2014/main" id="{523E1371-4810-4B97-A162-BD09ADFE203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30">
              <a:extLst>
                <a:ext uri="{FF2B5EF4-FFF2-40B4-BE49-F238E27FC236}">
                  <a16:creationId xmlns:a16="http://schemas.microsoft.com/office/drawing/2014/main" id="{0C62F7A3-C883-4866-8777-CB0193E03AA7}"/>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31">
              <a:extLst>
                <a:ext uri="{FF2B5EF4-FFF2-40B4-BE49-F238E27FC236}">
                  <a16:creationId xmlns:a16="http://schemas.microsoft.com/office/drawing/2014/main" id="{0A565D83-C19C-431C-965B-BD12E5AC167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2">
              <a:extLst>
                <a:ext uri="{FF2B5EF4-FFF2-40B4-BE49-F238E27FC236}">
                  <a16:creationId xmlns:a16="http://schemas.microsoft.com/office/drawing/2014/main" id="{610466EB-4655-492E-955B-548189535D80}"/>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4">
              <a:extLst>
                <a:ext uri="{FF2B5EF4-FFF2-40B4-BE49-F238E27FC236}">
                  <a16:creationId xmlns:a16="http://schemas.microsoft.com/office/drawing/2014/main" id="{E2C57738-1257-4C3A-A7FA-EA653FB70DF0}"/>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5">
              <a:extLst>
                <a:ext uri="{FF2B5EF4-FFF2-40B4-BE49-F238E27FC236}">
                  <a16:creationId xmlns:a16="http://schemas.microsoft.com/office/drawing/2014/main" id="{84FF9AB7-2451-4AD8-B43A-265371D37D1D}"/>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6">
              <a:extLst>
                <a:ext uri="{FF2B5EF4-FFF2-40B4-BE49-F238E27FC236}">
                  <a16:creationId xmlns:a16="http://schemas.microsoft.com/office/drawing/2014/main" id="{4A615ACA-91B0-4A7D-B92E-9764FFB145FE}"/>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7">
              <a:extLst>
                <a:ext uri="{FF2B5EF4-FFF2-40B4-BE49-F238E27FC236}">
                  <a16:creationId xmlns:a16="http://schemas.microsoft.com/office/drawing/2014/main" id="{FA488F50-DDFF-49CC-9BD8-0AE268ECF13C}"/>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8">
              <a:extLst>
                <a:ext uri="{FF2B5EF4-FFF2-40B4-BE49-F238E27FC236}">
                  <a16:creationId xmlns:a16="http://schemas.microsoft.com/office/drawing/2014/main" id="{9B423368-4192-4F14-960D-6C2C12606139}"/>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9">
              <a:extLst>
                <a:ext uri="{FF2B5EF4-FFF2-40B4-BE49-F238E27FC236}">
                  <a16:creationId xmlns:a16="http://schemas.microsoft.com/office/drawing/2014/main" id="{C004167E-2022-45FA-AD88-F3A6D7EEA56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40">
              <a:extLst>
                <a:ext uri="{FF2B5EF4-FFF2-40B4-BE49-F238E27FC236}">
                  <a16:creationId xmlns:a16="http://schemas.microsoft.com/office/drawing/2014/main" id="{E5CFE2C5-1FEB-4415-AD8E-3F12077DCEB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41">
              <a:extLst>
                <a:ext uri="{FF2B5EF4-FFF2-40B4-BE49-F238E27FC236}">
                  <a16:creationId xmlns:a16="http://schemas.microsoft.com/office/drawing/2014/main" id="{1FF69E99-6C70-40BC-BCE2-20612480D1F8}"/>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2">
              <a:extLst>
                <a:ext uri="{FF2B5EF4-FFF2-40B4-BE49-F238E27FC236}">
                  <a16:creationId xmlns:a16="http://schemas.microsoft.com/office/drawing/2014/main" id="{FF3D6994-DA2E-45C5-9E0F-7547E4BCE9A4}"/>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3">
              <a:extLst>
                <a:ext uri="{FF2B5EF4-FFF2-40B4-BE49-F238E27FC236}">
                  <a16:creationId xmlns:a16="http://schemas.microsoft.com/office/drawing/2014/main" id="{811C2317-AB25-47F8-A023-32CD5905F46A}"/>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4">
              <a:extLst>
                <a:ext uri="{FF2B5EF4-FFF2-40B4-BE49-F238E27FC236}">
                  <a16:creationId xmlns:a16="http://schemas.microsoft.com/office/drawing/2014/main" id="{CF2799DB-155A-4DE7-A026-4448C8490B4A}"/>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5">
              <a:extLst>
                <a:ext uri="{FF2B5EF4-FFF2-40B4-BE49-F238E27FC236}">
                  <a16:creationId xmlns:a16="http://schemas.microsoft.com/office/drawing/2014/main" id="{1A9CE4CF-8B2F-4B83-ABE3-A9DDE97D778F}"/>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6">
              <a:extLst>
                <a:ext uri="{FF2B5EF4-FFF2-40B4-BE49-F238E27FC236}">
                  <a16:creationId xmlns:a16="http://schemas.microsoft.com/office/drawing/2014/main" id="{E9393C8C-5791-43BB-8D1F-17FFFA2F6CB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7">
              <a:extLst>
                <a:ext uri="{FF2B5EF4-FFF2-40B4-BE49-F238E27FC236}">
                  <a16:creationId xmlns:a16="http://schemas.microsoft.com/office/drawing/2014/main" id="{C0D9B013-B46B-4D8E-956A-00922496A89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8">
              <a:extLst>
                <a:ext uri="{FF2B5EF4-FFF2-40B4-BE49-F238E27FC236}">
                  <a16:creationId xmlns:a16="http://schemas.microsoft.com/office/drawing/2014/main" id="{A9DF028E-61BE-49A6-AB22-B1396BCEF9D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9">
              <a:extLst>
                <a:ext uri="{FF2B5EF4-FFF2-40B4-BE49-F238E27FC236}">
                  <a16:creationId xmlns:a16="http://schemas.microsoft.com/office/drawing/2014/main" id="{1BE8B055-3428-4E6F-B44A-A97E70B6E07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50">
              <a:extLst>
                <a:ext uri="{FF2B5EF4-FFF2-40B4-BE49-F238E27FC236}">
                  <a16:creationId xmlns:a16="http://schemas.microsoft.com/office/drawing/2014/main" id="{5DF4C3AA-8B80-4E0A-A607-E09B8BFDB56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51">
              <a:extLst>
                <a:ext uri="{FF2B5EF4-FFF2-40B4-BE49-F238E27FC236}">
                  <a16:creationId xmlns:a16="http://schemas.microsoft.com/office/drawing/2014/main" id="{8D4A8B2E-226D-4C2F-AF2F-EA40FA24DBBF}"/>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2">
              <a:extLst>
                <a:ext uri="{FF2B5EF4-FFF2-40B4-BE49-F238E27FC236}">
                  <a16:creationId xmlns:a16="http://schemas.microsoft.com/office/drawing/2014/main" id="{4707D8EC-CDF2-4F4C-BEC4-F1123438AE0E}"/>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3">
              <a:extLst>
                <a:ext uri="{FF2B5EF4-FFF2-40B4-BE49-F238E27FC236}">
                  <a16:creationId xmlns:a16="http://schemas.microsoft.com/office/drawing/2014/main" id="{3BABCCF3-6967-4924-ABE6-1D8CCD6AD3B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4">
              <a:extLst>
                <a:ext uri="{FF2B5EF4-FFF2-40B4-BE49-F238E27FC236}">
                  <a16:creationId xmlns:a16="http://schemas.microsoft.com/office/drawing/2014/main" id="{06584F31-18E1-4AAA-9212-E89DD2C32C5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5">
              <a:extLst>
                <a:ext uri="{FF2B5EF4-FFF2-40B4-BE49-F238E27FC236}">
                  <a16:creationId xmlns:a16="http://schemas.microsoft.com/office/drawing/2014/main" id="{FDDEF5CF-37DB-4384-ACB2-BCE9E83AE38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6">
              <a:extLst>
                <a:ext uri="{FF2B5EF4-FFF2-40B4-BE49-F238E27FC236}">
                  <a16:creationId xmlns:a16="http://schemas.microsoft.com/office/drawing/2014/main" id="{D830E2B0-83FD-4E0F-BD1A-043F72866CA9}"/>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7">
              <a:extLst>
                <a:ext uri="{FF2B5EF4-FFF2-40B4-BE49-F238E27FC236}">
                  <a16:creationId xmlns:a16="http://schemas.microsoft.com/office/drawing/2014/main" id="{E75B0DEF-3E13-40F8-B101-9599E9EA934E}"/>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8">
              <a:extLst>
                <a:ext uri="{FF2B5EF4-FFF2-40B4-BE49-F238E27FC236}">
                  <a16:creationId xmlns:a16="http://schemas.microsoft.com/office/drawing/2014/main" id="{7074C629-B269-48DD-A199-3A11E15ECF7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9">
              <a:extLst>
                <a:ext uri="{FF2B5EF4-FFF2-40B4-BE49-F238E27FC236}">
                  <a16:creationId xmlns:a16="http://schemas.microsoft.com/office/drawing/2014/main" id="{09AEA492-6B43-46AD-AAD7-51F7268EC0B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60">
              <a:extLst>
                <a:ext uri="{FF2B5EF4-FFF2-40B4-BE49-F238E27FC236}">
                  <a16:creationId xmlns:a16="http://schemas.microsoft.com/office/drawing/2014/main" id="{87A55503-C3B5-4B2D-82BD-D9F26A23F4C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1">
              <a:extLst>
                <a:ext uri="{FF2B5EF4-FFF2-40B4-BE49-F238E27FC236}">
                  <a16:creationId xmlns:a16="http://schemas.microsoft.com/office/drawing/2014/main" id="{1841E6E1-2310-44E5-ADC9-6739C11E93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2">
              <a:extLst>
                <a:ext uri="{FF2B5EF4-FFF2-40B4-BE49-F238E27FC236}">
                  <a16:creationId xmlns:a16="http://schemas.microsoft.com/office/drawing/2014/main" id="{33BE81D8-054A-4244-A15C-B9884E2108E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9297817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Background">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B7F91F79-2D61-4906-8BA8-9272B1368683}"/>
              </a:ext>
            </a:extLst>
          </p:cNvPr>
          <p:cNvSpPr>
            <a:spLocks noGrp="1"/>
          </p:cNvSpPr>
          <p:nvPr>
            <p:ph type="title" hasCustomPrompt="1"/>
          </p:nvPr>
        </p:nvSpPr>
        <p:spPr>
          <a:xfrm>
            <a:off x="486000" y="2498400"/>
            <a:ext cx="3578400" cy="1274400"/>
          </a:xfrm>
        </p:spPr>
        <p:txBody>
          <a:bodyPr tIns="90000" bIns="90000" anchor="t"/>
          <a:lstStyle>
            <a:lvl1pPr marL="0" marR="0" indent="0" algn="l" defTabSz="914354" rtl="0" eaLnBrk="1" fontAlgn="auto" latinLnBrk="0" hangingPunct="1">
              <a:lnSpc>
                <a:spcPct val="100000"/>
              </a:lnSpc>
              <a:spcBef>
                <a:spcPct val="0"/>
              </a:spcBef>
              <a:spcAft>
                <a:spcPts val="0"/>
              </a:spcAft>
              <a:buClrTx/>
              <a:buSzTx/>
              <a:buFontTx/>
              <a:buNone/>
              <a:tabLst/>
              <a:defRPr sz="3800">
                <a:solidFill>
                  <a:schemeClr val="bg2"/>
                </a:solidFill>
              </a:defRPr>
            </a:lvl1pPr>
          </a:lstStyle>
          <a:p>
            <a:pPr marL="0" marR="0" lvl="0" indent="0" algn="l" defTabSz="914354" rtl="0" eaLnBrk="1" fontAlgn="auto" latinLnBrk="0" hangingPunct="1">
              <a:lnSpc>
                <a:spcPct val="90000"/>
              </a:lnSpc>
              <a:spcBef>
                <a:spcPct val="0"/>
              </a:spcBef>
              <a:spcAft>
                <a:spcPts val="0"/>
              </a:spcAft>
              <a:buClrTx/>
              <a:buSzTx/>
              <a:buFontTx/>
              <a:buNone/>
              <a:tabLst/>
              <a:defRPr/>
            </a:pPr>
            <a:r>
              <a:rPr lang="en-AU" noProof="0" dirty="0"/>
              <a:t>Click to add title</a:t>
            </a:r>
            <a:br>
              <a:rPr lang="en-AU" noProof="0" dirty="0"/>
            </a:br>
            <a:endParaRPr lang="en-AU" dirty="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6" name="Freeform: Shape 85">
            <a:extLst>
              <a:ext uri="{FF2B5EF4-FFF2-40B4-BE49-F238E27FC236}">
                <a16:creationId xmlns:a16="http://schemas.microsoft.com/office/drawing/2014/main" id="{5C025F18-8FF4-4B34-A693-A44D12A7240C}"/>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grpSp>
        <p:nvGrpSpPr>
          <p:cNvPr id="79" name="Logo" descr="The University of Melbourne logo">
            <a:extLst>
              <a:ext uri="{FF2B5EF4-FFF2-40B4-BE49-F238E27FC236}">
                <a16:creationId xmlns:a16="http://schemas.microsoft.com/office/drawing/2014/main" id="{50E45555-0D79-4235-8221-A9A6FF4D9913}"/>
              </a:ext>
            </a:extLst>
          </p:cNvPr>
          <p:cNvGrpSpPr>
            <a:grpSpLocks noChangeAspect="1"/>
          </p:cNvGrpSpPr>
          <p:nvPr userDrawn="1"/>
        </p:nvGrpSpPr>
        <p:grpSpPr bwMode="auto">
          <a:xfrm>
            <a:off x="421066" y="453777"/>
            <a:ext cx="1662286" cy="1666547"/>
            <a:chOff x="2864" y="1181"/>
            <a:chExt cx="1952" cy="1957"/>
          </a:xfrm>
        </p:grpSpPr>
        <p:sp>
          <p:nvSpPr>
            <p:cNvPr id="80" name="AutoShape 3">
              <a:extLst>
                <a:ext uri="{FF2B5EF4-FFF2-40B4-BE49-F238E27FC236}">
                  <a16:creationId xmlns:a16="http://schemas.microsoft.com/office/drawing/2014/main" id="{E03AC1E8-FBEA-4395-BE3A-BBCA21C339C2}"/>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0C810878-91C8-426A-A6FD-8F377D438D55}"/>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722EF669-1189-4A56-BA8C-0FDA5B08BD4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C2DA108B-03D1-4CD1-A6EE-76B5867091A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66852CA1-7488-467A-B2B6-03E4D14F674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2D07471F-6C21-4A57-8B3D-FD220530F15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EA8D7493-0B1E-4D0B-A4ED-176CF606206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EB34DF85-B33B-40AD-B7EA-C4E9980CA07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B60DFCCF-9779-4D9B-8A38-01ACC19F64E8}"/>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5F0032FE-0EFE-4D4D-BADC-394D10C1A9D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A04C33F5-19EF-41C3-AC6E-2EA7094101F6}"/>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8C03D4CC-B679-4425-A038-03071508275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BCC0DA7C-C67E-42C4-A63D-36668C1CFD4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7CE577F2-BB14-4E41-9F95-B1B5B793D1A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DCE80AEF-03D4-4991-87AC-1277E802950C}"/>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7DDA4677-C62F-4E85-BC46-1C64D02E4288}"/>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380A1CC5-DBAB-486F-BB40-A32A5C96A51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C952CB74-FB28-49FE-BFA8-C7531AEB7F0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9E7D579A-A059-4D10-9349-B351C5A317F7}"/>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1BB9DF87-54DD-471D-AC8A-EFE3A1F6DFF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8B884E2F-26FE-447B-A8EA-C9EF1246DA34}"/>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EB941F66-015D-4B17-8283-20CAAC23DE1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E052A2F3-7C33-4DBA-80DE-861848D56AE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0223E2CB-CE52-42EE-B439-CD53D9F7761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1CBA454F-0F90-4D2A-A242-06020D68DA0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9AE82D1C-DF8E-45A9-AF91-66D32350C06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D7BBE033-F32E-4E56-8360-CC9533B9335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6D785C06-CE8E-4100-9D04-243918D9E089}"/>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D577353A-F944-4982-A467-6812F2A13C3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0751149-8EF8-422F-9577-52B47494C59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8FED533A-3A7C-45A8-A82D-895521697B9F}"/>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F0161440-89D1-4503-9A4D-CE2B78580BF3}"/>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A9BA852F-CFB1-4A28-9D0C-93F12F4D2EB3}"/>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99FCAD68-AFA7-431B-A042-5C83768F73FB}"/>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3CF7E856-2160-42A3-ACF6-D9CDE7ED5FB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E55529C7-85CA-4EF1-9E64-760B6E162641}"/>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20644ECA-1AC6-4596-AB17-CB292C9C3A03}"/>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57C243B2-9140-4357-99E1-41EB4737B47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D2A7A9C2-B66A-417F-8010-A199DBA74249}"/>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28E2BF88-E734-466D-9485-51501BC7B2D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E2A3C31A-7396-42B7-8B63-0B7F0344CBE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C2203025-D460-4227-BD1A-AA6F7B0A2F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83F3E6A7-A341-406C-939C-EB2E774C3B3A}"/>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17A0FC22-8C8B-4F01-A4AE-308510B214CF}"/>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AA336CAF-B922-4EE9-9B5C-B5EA8B3AB2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01209CD6-B0F0-44C4-A675-B686E3771D5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16A39AD6-9CA1-45E2-AB8B-6E386D0239C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BD64BA20-9E87-4791-953E-0A4C3ACC54E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AE1EE68A-A8A9-4E65-B741-0116DDBC2B1D}"/>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74D5E3BD-048F-4F50-AD2E-62B7C578DA44}"/>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77C8258E-F74B-4074-BB39-06A37616421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94C30CA8-1D12-4BC3-984A-E1FFF42422A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F9336058-D805-4A57-B046-7EA7621D174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FE5A3FFC-B4A8-4CAC-8FA5-25C743BDE6DD}"/>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49A073A-5ABD-4542-A7E6-7E8A3997064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CAC7393-1C7A-4979-BA22-6C3706BDF753}"/>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61">
              <a:extLst>
                <a:ext uri="{FF2B5EF4-FFF2-40B4-BE49-F238E27FC236}">
                  <a16:creationId xmlns:a16="http://schemas.microsoft.com/office/drawing/2014/main" id="{E1F02962-A8D1-446B-9EC8-AF98C8721AD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62">
              <a:extLst>
                <a:ext uri="{FF2B5EF4-FFF2-40B4-BE49-F238E27FC236}">
                  <a16:creationId xmlns:a16="http://schemas.microsoft.com/office/drawing/2014/main" id="{B57B74AD-4270-4BEC-8CB7-2AC7A5CB9B8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90" name="Text Placeholder 135">
            <a:extLst>
              <a:ext uri="{FF2B5EF4-FFF2-40B4-BE49-F238E27FC236}">
                <a16:creationId xmlns:a16="http://schemas.microsoft.com/office/drawing/2014/main" id="{7D8334C9-D68C-4E9D-A650-AE6F03987F91}"/>
              </a:ext>
            </a:extLst>
          </p:cNvPr>
          <p:cNvSpPr>
            <a:spLocks noGrp="1"/>
          </p:cNvSpPr>
          <p:nvPr>
            <p:ph type="body" sz="quarter" idx="16" hasCustomPrompt="1"/>
          </p:nvPr>
        </p:nvSpPr>
        <p:spPr>
          <a:xfrm>
            <a:off x="586247" y="5338960"/>
            <a:ext cx="216000" cy="10800"/>
          </a:xfrm>
          <a:prstGeom prst="rect">
            <a:avLst/>
          </a:prstGeo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1147235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BC2716F0-4D4D-47E6-900A-A1C0BC27DCC0}"/>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0B26C4B9-8C6E-4432-9D3F-5CB5A44FCFA1}"/>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44" name="Freeform: Shape 143">
            <a:extLst>
              <a:ext uri="{FF2B5EF4-FFF2-40B4-BE49-F238E27FC236}">
                <a16:creationId xmlns:a16="http://schemas.microsoft.com/office/drawing/2014/main" id="{47A22F7D-DF33-4F8D-A9EA-63B0438656D6}"/>
              </a:ext>
              <a:ext uri="{C183D7F6-B498-43B3-948B-1728B52AA6E4}">
                <adec:decorative xmlns:adec="http://schemas.microsoft.com/office/drawing/2017/decorative" val="1"/>
              </a:ext>
            </a:extLst>
          </p:cNvPr>
          <p:cNvSpPr/>
          <p:nvPr userDrawn="1"/>
        </p:nvSpPr>
        <p:spPr>
          <a:xfrm>
            <a:off x="4704549" y="1429098"/>
            <a:ext cx="4439450" cy="5426469"/>
          </a:xfrm>
          <a:custGeom>
            <a:avLst/>
            <a:gdLst>
              <a:gd name="connsiteX0" fmla="*/ 4439450 w 4439450"/>
              <a:gd name="connsiteY0" fmla="*/ 0 h 5426469"/>
              <a:gd name="connsiteX1" fmla="*/ 4439450 w 4439450"/>
              <a:gd name="connsiteY1" fmla="*/ 5426469 h 5426469"/>
              <a:gd name="connsiteX2" fmla="*/ 1117428 w 4439450"/>
              <a:gd name="connsiteY2" fmla="*/ 5426469 h 5426469"/>
              <a:gd name="connsiteX3" fmla="*/ 7072 w 4439450"/>
              <a:gd name="connsiteY3" fmla="*/ 1226597 h 5426469"/>
              <a:gd name="connsiteX4" fmla="*/ 0 w 4439450"/>
              <a:gd name="connsiteY4" fmla="*/ 1190929 h 5426469"/>
              <a:gd name="connsiteX5" fmla="*/ 4439450 w 4439450"/>
              <a:gd name="connsiteY5" fmla="*/ 0 h 542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450" h="5426469">
                <a:moveTo>
                  <a:pt x="4439450" y="0"/>
                </a:moveTo>
                <a:lnTo>
                  <a:pt x="4439450" y="5426469"/>
                </a:lnTo>
                <a:lnTo>
                  <a:pt x="1117428" y="5426469"/>
                </a:lnTo>
                <a:lnTo>
                  <a:pt x="7072" y="1226597"/>
                </a:lnTo>
                <a:lnTo>
                  <a:pt x="0" y="1190929"/>
                </a:lnTo>
                <a:lnTo>
                  <a:pt x="4439450" y="0"/>
                </a:lnTo>
                <a:close/>
              </a:path>
            </a:pathLst>
          </a:custGeom>
          <a:blipFill dpi="0" rotWithShape="1">
            <a:blip r:embed="rId2"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sz="1800"/>
          </a:p>
        </p:txBody>
      </p:sp>
      <p:sp>
        <p:nvSpPr>
          <p:cNvPr id="192" name="Text Placeholder 135">
            <a:extLst>
              <a:ext uri="{FF2B5EF4-FFF2-40B4-BE49-F238E27FC236}">
                <a16:creationId xmlns:a16="http://schemas.microsoft.com/office/drawing/2014/main" id="{68C35AEF-DD5F-4986-8BD7-B45D602B3982}"/>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BABAD9F3-1CA4-460B-AB0C-44EB2B5355E4}"/>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95B74E3D-D65C-4821-82A7-4DA4E610229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5F3401DC-8560-4DA9-94A9-00C87434368C}"/>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31B57478-007D-4048-B9EE-8455F68A9E0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9F423A54-3E01-4547-8769-0B82C8F025B3}"/>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517E6C8B-802F-4227-8D3E-832ADE98E0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68EA5DB-E17A-4E6C-AE84-01EB3DFE59C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79ECB346-EB7B-41F0-98C3-3D5C553B7FA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DD854087-C756-44A3-99BA-E7D864E24F90}"/>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A5F8F84A-4503-4764-8422-1810A957E0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ED6C54EF-C0C2-42D2-8924-010FB97B15B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4E904E4A-53D4-4349-875E-D4DA22F33D4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94C93FF1-5C4D-4ACA-9A35-BBD285F41E45}"/>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90D3858-07F2-4FD1-A076-94119C1BBFE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E4C69CE1-22C4-4527-8A53-74F7528E69C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F5702965-14B8-46FE-B46B-05EFFB4F69D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BEB8A540-FAB2-4C87-BCAB-B0D1D7A408C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5F9041BD-8B6A-4F79-8EED-C804DD91F07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3725E1A1-74B8-4F6A-B04C-2DF1BDA6C0E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425BB9B5-99E6-4FFE-A2EF-377C453B9EB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9383FBCA-0EA7-497F-BB40-2EF09554FF61}"/>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D86FC5AD-F799-42AE-8E03-BC9BC97BE59B}"/>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522AF172-AAC2-4B4C-9CFD-89A6FBBBCEB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29ACA0A6-F43E-4222-98F5-0491F41B17F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7C2533A2-3A62-4DA5-A9E0-C3DC2EC81C53}"/>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8FB5A385-87E3-4A1C-85B6-718CFB38C1E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604D6647-D192-4193-83E6-1CAC269ACE2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6D66106E-5C2C-4A6C-A0FC-D81983B5D713}"/>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62D1FC3A-10FA-4BFC-BCD1-45DDE0A108B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8B465442-944B-4343-A3DE-B26FC1DA45C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4E03ACAC-9B82-47C1-873E-68CB235E6B0C}"/>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DCA6CA0-EBA1-41B7-BAAB-4D43E220F60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525F23AF-8873-4193-BBCD-2BDF66DB560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1ADADE51-E568-4DA9-B9BF-34D3D1914D0E}"/>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51A6798D-42E0-41E4-BF1A-412FFDAE6EC7}"/>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2B648ED5-36B2-48D4-8756-812AF3DD8770}"/>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40156E6D-9A01-47E5-86BF-8DF3CD41D70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ED198036-35C2-42A3-847C-3DDAAB259CE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0850392E-60AD-475A-93D9-F4FDF37684B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5537900E-1428-4977-A10A-DF3A9D647B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EBCC9CC0-FE91-4D77-8F78-9F0ADFA38B8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CBC651B0-ACE3-4087-9F7B-D30A1722ACA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8AA74FC3-44A1-4697-9A5E-6C2012EA72B2}"/>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855F918E-4040-493A-A7BE-F0B28E42C374}"/>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44CA7BD0-E692-4C34-AB7C-1836CF4DD6B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2BA2B94B-AE1D-472B-A9E5-99E8115832BB}"/>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478CFE8A-EA09-4C02-98B3-037D139B175A}"/>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D10C28EB-A7CE-46C7-B369-3D9300C181BC}"/>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6E8BDA71-3BE3-42E2-AC95-2BC251EF10B2}"/>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11B6D3B4-F51E-4B4D-944F-1D530CC264F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99BF5F67-6FDD-43EA-8C31-FBE175A09085}"/>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B4C1C016-9310-48DA-ADAD-2B764327A2E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2F5B9343-5F32-4130-95EF-2BEF8670CAB7}"/>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4EAD7083-4B3E-4420-ACA7-09BCC63B699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945ED441-ECE1-432D-BEE5-8717B72078F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EA0F052D-E340-4BA2-8E01-F1ED97F328F7}"/>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14C25F84-775C-46A3-A835-378EC98CE3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175D1280-4145-4769-A09A-12341C7B640C}"/>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10990632-3F01-4468-A442-B43D938BB4D2}"/>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24015552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9153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 name="Subtitle 72">
            <a:extLst>
              <a:ext uri="{FF2B5EF4-FFF2-40B4-BE49-F238E27FC236}">
                <a16:creationId xmlns:a16="http://schemas.microsoft.com/office/drawing/2014/main" id="{F275BFD4-1048-470B-8246-6C18CB5CADE7}"/>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4140000" rIns="1404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1E902726-F480-4704-9A37-2AADC945AB53}"/>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10" name="Text Placeholder 140">
            <a:extLst>
              <a:ext uri="{FF2B5EF4-FFF2-40B4-BE49-F238E27FC236}">
                <a16:creationId xmlns:a16="http://schemas.microsoft.com/office/drawing/2014/main" id="{57902E77-72FC-46E0-BC87-1DC54BABCC19}"/>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884AF1BA-D56D-4439-805B-B725F8DBC32A}"/>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9" name="Logo" descr="The University of Melbourne logo">
            <a:extLst>
              <a:ext uri="{FF2B5EF4-FFF2-40B4-BE49-F238E27FC236}">
                <a16:creationId xmlns:a16="http://schemas.microsoft.com/office/drawing/2014/main" id="{59CD9D88-984A-467B-8315-1D823E2C2F1F}"/>
              </a:ext>
            </a:extLst>
          </p:cNvPr>
          <p:cNvSpPr>
            <a:spLocks noGrp="1" noChangeAspect="1"/>
          </p:cNvSpPr>
          <p:nvPr>
            <p:ph type="body" sz="quarter" idx="14" hasCustomPrompt="1"/>
          </p:nvPr>
        </p:nvSpPr>
        <p:spPr>
          <a:xfrm>
            <a:off x="607255" y="616633"/>
            <a:ext cx="1440000" cy="144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317588323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Background picture">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4903986" cy="6857998"/>
          </a:xfrm>
          <a:solidFill>
            <a:schemeClr val="bg1">
              <a:lumMod val="85000"/>
            </a:schemeClr>
          </a:solidFill>
        </p:spPr>
        <p:txBody>
          <a:bodyPr lIns="360000" tIns="360000" rIns="720000" bIns="360000">
            <a:normAutofit/>
          </a:bodyPr>
          <a:lstStyle>
            <a:lvl1pPr algn="r">
              <a:defRPr lang="en-AU" noProof="0"/>
            </a:lvl1pPr>
          </a:lstStyle>
          <a:p>
            <a:r>
              <a:rPr lang="en-US" noProof="0"/>
              <a:t>Click icon to add picture</a:t>
            </a: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26" name="Subtitle 25">
            <a:extLst>
              <a:ext uri="{FF2B5EF4-FFF2-40B4-BE49-F238E27FC236}">
                <a16:creationId xmlns:a16="http://schemas.microsoft.com/office/drawing/2014/main" id="{6EEB2435-9CCC-4FE5-8E11-8FE65430F000}"/>
              </a:ext>
            </a:extLst>
          </p:cNvPr>
          <p:cNvSpPr>
            <a:spLocks noGrp="1"/>
          </p:cNvSpPr>
          <p:nvPr>
            <p:ph type="subTitle" idx="1" hasCustomPrompt="1"/>
          </p:nvPr>
        </p:nvSpPr>
        <p:spPr>
          <a:xfrm>
            <a:off x="3069170" y="0"/>
            <a:ext cx="6084357" cy="6879660"/>
          </a:xfrm>
          <a:custGeom>
            <a:avLst/>
            <a:gdLst>
              <a:gd name="connsiteX0" fmla="*/ 1684339 w 6084357"/>
              <a:gd name="connsiteY0" fmla="*/ 0 h 6879660"/>
              <a:gd name="connsiteX1" fmla="*/ 6084357 w 6084357"/>
              <a:gd name="connsiteY1" fmla="*/ 0 h 6879660"/>
              <a:gd name="connsiteX2" fmla="*/ 6084357 w 6084357"/>
              <a:gd name="connsiteY2" fmla="*/ 6879660 h 6879660"/>
              <a:gd name="connsiteX3" fmla="*/ 1684339 w 6084357"/>
              <a:gd name="connsiteY3" fmla="*/ 6879660 h 6879660"/>
              <a:gd name="connsiteX4" fmla="*/ 0 w 6084357"/>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4357" h="6879660">
                <a:moveTo>
                  <a:pt x="1684339" y="0"/>
                </a:moveTo>
                <a:lnTo>
                  <a:pt x="6084357" y="0"/>
                </a:lnTo>
                <a:lnTo>
                  <a:pt x="6084357" y="6879660"/>
                </a:lnTo>
                <a:lnTo>
                  <a:pt x="1684339" y="6879660"/>
                </a:lnTo>
                <a:lnTo>
                  <a:pt x="0" y="6437231"/>
                </a:lnTo>
                <a:close/>
              </a:path>
            </a:pathLst>
          </a:custGeom>
          <a:solidFill>
            <a:schemeClr val="tx2"/>
          </a:solidFill>
        </p:spPr>
        <p:txBody>
          <a:bodyPr wrap="square" lIns="2304000" tIns="4896000" rIns="720000" bIns="18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0"/>
            <a:r>
              <a:rPr lang="en-AU" noProof="0" dirty="0"/>
              <a:t>Two</a:t>
            </a:r>
          </a:p>
          <a:p>
            <a:pPr lvl="2"/>
            <a:r>
              <a:rPr lang="en-AU" noProof="0" dirty="0"/>
              <a:t>Three</a:t>
            </a:r>
          </a:p>
          <a:p>
            <a:pPr lvl="8"/>
            <a:r>
              <a:rPr lang="en-AU" noProof="0" dirty="0"/>
              <a:t>four</a:t>
            </a:r>
          </a:p>
        </p:txBody>
      </p:sp>
      <p:sp>
        <p:nvSpPr>
          <p:cNvPr id="2" name="Title 1">
            <a:extLst>
              <a:ext uri="{FF2B5EF4-FFF2-40B4-BE49-F238E27FC236}">
                <a16:creationId xmlns:a16="http://schemas.microsoft.com/office/drawing/2014/main" id="{4F59B545-D9BF-45AB-B6B3-DA649E4E4D8B}"/>
              </a:ext>
            </a:extLst>
          </p:cNvPr>
          <p:cNvSpPr>
            <a:spLocks noGrp="1"/>
          </p:cNvSpPr>
          <p:nvPr>
            <p:ph type="title" hasCustomPrompt="1"/>
          </p:nvPr>
        </p:nvSpPr>
        <p:spPr>
          <a:xfrm>
            <a:off x="5299200" y="2656800"/>
            <a:ext cx="3258000" cy="1789200"/>
          </a:xfrm>
        </p:spPr>
        <p:txBody>
          <a:bodyPr tIns="90000" bIns="90000" anchor="t"/>
          <a:lstStyle>
            <a:lvl1pPr marL="0" marR="0" indent="0" algn="l" defTabSz="914354" rtl="0" eaLnBrk="1" fontAlgn="auto" latinLnBrk="0" hangingPunct="1">
              <a:lnSpc>
                <a:spcPct val="100000"/>
              </a:lnSpc>
              <a:spcBef>
                <a:spcPct val="0"/>
              </a:spcBef>
              <a:spcAft>
                <a:spcPts val="0"/>
              </a:spcAft>
              <a:buClrTx/>
              <a:buSzTx/>
              <a:buFontTx/>
              <a:buNone/>
              <a:tabLst/>
              <a:defRPr sz="3800">
                <a:solidFill>
                  <a:schemeClr val="bg2"/>
                </a:solidFill>
              </a:defRPr>
            </a:lvl1pPr>
          </a:lstStyle>
          <a:p>
            <a:pPr marL="0" marR="0" lvl="0" indent="0" algn="l" defTabSz="914354" rtl="0" eaLnBrk="1" fontAlgn="auto" latinLnBrk="0" hangingPunct="1">
              <a:lnSpc>
                <a:spcPct val="90000"/>
              </a:lnSpc>
              <a:spcBef>
                <a:spcPct val="0"/>
              </a:spcBef>
              <a:spcAft>
                <a:spcPts val="0"/>
              </a:spcAft>
              <a:buClrTx/>
              <a:buSzTx/>
              <a:buFontTx/>
              <a:buNone/>
              <a:tabLst/>
              <a:defRPr/>
            </a:pPr>
            <a:r>
              <a:rPr lang="en-AU" noProof="0" dirty="0"/>
              <a:t>Click to add Divider slide title</a:t>
            </a:r>
            <a:endParaRPr lang="en-AU" dirty="0"/>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375048" y="5394944"/>
            <a:ext cx="2086868"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3611168" y="0"/>
            <a:ext cx="5542359"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dirty="0"/>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3197229" y="1167586"/>
            <a:ext cx="3412331"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sz="1800"/>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455441"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 name="Logo" descr="The University of Melbourne logo">
            <a:extLst>
              <a:ext uri="{FF2B5EF4-FFF2-40B4-BE49-F238E27FC236}">
                <a16:creationId xmlns:a16="http://schemas.microsoft.com/office/drawing/2014/main" id="{B7B6EA53-04A3-48B6-AB9E-AE88845B6A18}"/>
              </a:ext>
            </a:extLst>
          </p:cNvPr>
          <p:cNvSpPr>
            <a:spLocks noGrp="1"/>
          </p:cNvSpPr>
          <p:nvPr>
            <p:ph type="body" sz="quarter" idx="14" hasCustomPrompt="1"/>
          </p:nvPr>
        </p:nvSpPr>
        <p:spPr>
          <a:xfrm>
            <a:off x="607255" y="616633"/>
            <a:ext cx="1260000" cy="1260000"/>
          </a:xfrm>
          <a:blipFill dpi="0" rotWithShape="1">
            <a:blip r:embed="rId2" cstate="screen">
              <a:extLst>
                <a:ext uri="{28A0092B-C50C-407E-A947-70E740481C1C}">
                  <a14:useLocalDpi xmlns:a14="http://schemas.microsoft.com/office/drawing/2010/main"/>
                </a:ext>
              </a:extLst>
            </a:blip>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Tree>
    <p:extLst>
      <p:ext uri="{BB962C8B-B14F-4D97-AF65-F5344CB8AC3E}">
        <p14:creationId xmlns:p14="http://schemas.microsoft.com/office/powerpoint/2010/main" val="112443659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67" name="Background picture">
            <a:extLst>
              <a:ext uri="{FF2B5EF4-FFF2-40B4-BE49-F238E27FC236}">
                <a16:creationId xmlns:a16="http://schemas.microsoft.com/office/drawing/2014/main" id="{ED45A0A4-174E-49D1-AFFA-8BAA5D9DAA82}"/>
              </a:ext>
            </a:extLst>
          </p:cNvPr>
          <p:cNvSpPr/>
          <p:nvPr userDrawn="1"/>
        </p:nvSpPr>
        <p:spPr>
          <a:xfrm>
            <a:off x="0" y="-1"/>
            <a:ext cx="9153002"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2" name="Title 1">
            <a:extLst>
              <a:ext uri="{FF2B5EF4-FFF2-40B4-BE49-F238E27FC236}">
                <a16:creationId xmlns:a16="http://schemas.microsoft.com/office/drawing/2014/main" id="{C4883BAA-8D67-4623-82EB-89394974EF3B}"/>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71" name="Text Placeholder 140">
            <a:extLst>
              <a:ext uri="{FF2B5EF4-FFF2-40B4-BE49-F238E27FC236}">
                <a16:creationId xmlns:a16="http://schemas.microsoft.com/office/drawing/2014/main" id="{1D0C5B8E-9987-4DD1-A424-38B5EB8B98E6}"/>
              </a:ext>
            </a:extLst>
          </p:cNvPr>
          <p:cNvSpPr>
            <a:spLocks noGrp="1"/>
          </p:cNvSpPr>
          <p:nvPr>
            <p:ph type="body" sz="quarter" idx="19"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94" name="Picture Placeholder 193">
            <a:extLst>
              <a:ext uri="{FF2B5EF4-FFF2-40B4-BE49-F238E27FC236}">
                <a16:creationId xmlns:a16="http://schemas.microsoft.com/office/drawing/2014/main" id="{377C17A3-B515-4A5D-8E36-2ADFC9B9D427}"/>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0" name="Text Placeholder 135">
            <a:extLst>
              <a:ext uri="{FF2B5EF4-FFF2-40B4-BE49-F238E27FC236}">
                <a16:creationId xmlns:a16="http://schemas.microsoft.com/office/drawing/2014/main" id="{39EEEB41-070B-4D49-8171-7FAFC7D938AF}"/>
              </a:ext>
            </a:extLst>
          </p:cNvPr>
          <p:cNvSpPr>
            <a:spLocks noGrp="1"/>
          </p:cNvSpPr>
          <p:nvPr>
            <p:ph type="body" sz="quarter" idx="18"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80" name="Logo" descr="The University of Melbourne logo">
            <a:extLst>
              <a:ext uri="{FF2B5EF4-FFF2-40B4-BE49-F238E27FC236}">
                <a16:creationId xmlns:a16="http://schemas.microsoft.com/office/drawing/2014/main" id="{37897F24-DF87-4E8C-B6E6-84ACE89698D4}"/>
              </a:ext>
            </a:extLst>
          </p:cNvPr>
          <p:cNvGrpSpPr>
            <a:grpSpLocks noChangeAspect="1"/>
          </p:cNvGrpSpPr>
          <p:nvPr userDrawn="1"/>
        </p:nvGrpSpPr>
        <p:grpSpPr bwMode="auto">
          <a:xfrm>
            <a:off x="421066" y="453777"/>
            <a:ext cx="1662286" cy="1666547"/>
            <a:chOff x="2864" y="1181"/>
            <a:chExt cx="1952" cy="1957"/>
          </a:xfrm>
        </p:grpSpPr>
        <p:sp>
          <p:nvSpPr>
            <p:cNvPr id="81" name="AutoShape 3">
              <a:extLst>
                <a:ext uri="{FF2B5EF4-FFF2-40B4-BE49-F238E27FC236}">
                  <a16:creationId xmlns:a16="http://schemas.microsoft.com/office/drawing/2014/main" id="{C3489EAF-F8D9-4809-8ED8-CA8FC381617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2" name="Rectangle 5">
              <a:extLst>
                <a:ext uri="{FF2B5EF4-FFF2-40B4-BE49-F238E27FC236}">
                  <a16:creationId xmlns:a16="http://schemas.microsoft.com/office/drawing/2014/main" id="{E188D0CE-6AD7-4ED5-84C7-F8441A63FCBE}"/>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Freeform 6">
              <a:extLst>
                <a:ext uri="{FF2B5EF4-FFF2-40B4-BE49-F238E27FC236}">
                  <a16:creationId xmlns:a16="http://schemas.microsoft.com/office/drawing/2014/main" id="{8B32A4EB-35BB-41CF-AEE9-23374677DA8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7">
              <a:extLst>
                <a:ext uri="{FF2B5EF4-FFF2-40B4-BE49-F238E27FC236}">
                  <a16:creationId xmlns:a16="http://schemas.microsoft.com/office/drawing/2014/main" id="{34350D2F-D10C-448A-84B4-0C2AAAF1551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8">
              <a:extLst>
                <a:ext uri="{FF2B5EF4-FFF2-40B4-BE49-F238E27FC236}">
                  <a16:creationId xmlns:a16="http://schemas.microsoft.com/office/drawing/2014/main" id="{87442180-3B44-4131-A01F-50CDB6873C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9">
              <a:extLst>
                <a:ext uri="{FF2B5EF4-FFF2-40B4-BE49-F238E27FC236}">
                  <a16:creationId xmlns:a16="http://schemas.microsoft.com/office/drawing/2014/main" id="{92E27D8F-E45D-424E-B690-E9D6FDD20738}"/>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10">
              <a:extLst>
                <a:ext uri="{FF2B5EF4-FFF2-40B4-BE49-F238E27FC236}">
                  <a16:creationId xmlns:a16="http://schemas.microsoft.com/office/drawing/2014/main" id="{CE2282AC-63FC-4968-9EE5-3854BECCC5BC}"/>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1">
              <a:extLst>
                <a:ext uri="{FF2B5EF4-FFF2-40B4-BE49-F238E27FC236}">
                  <a16:creationId xmlns:a16="http://schemas.microsoft.com/office/drawing/2014/main" id="{9614E605-56C7-4203-88F7-A249DD372F5C}"/>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2">
              <a:extLst>
                <a:ext uri="{FF2B5EF4-FFF2-40B4-BE49-F238E27FC236}">
                  <a16:creationId xmlns:a16="http://schemas.microsoft.com/office/drawing/2014/main" id="{1435CB18-F431-488B-8432-F0E31B702F5B}"/>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3">
              <a:extLst>
                <a:ext uri="{FF2B5EF4-FFF2-40B4-BE49-F238E27FC236}">
                  <a16:creationId xmlns:a16="http://schemas.microsoft.com/office/drawing/2014/main" id="{F4CED4D6-709F-485D-BF96-D587F46124C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4">
              <a:extLst>
                <a:ext uri="{FF2B5EF4-FFF2-40B4-BE49-F238E27FC236}">
                  <a16:creationId xmlns:a16="http://schemas.microsoft.com/office/drawing/2014/main" id="{960C9BFD-13B6-462B-A28C-D59B3AE96110}"/>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5">
              <a:extLst>
                <a:ext uri="{FF2B5EF4-FFF2-40B4-BE49-F238E27FC236}">
                  <a16:creationId xmlns:a16="http://schemas.microsoft.com/office/drawing/2014/main" id="{38E33990-C726-43C6-AAE9-3042C6086C4A}"/>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6">
              <a:extLst>
                <a:ext uri="{FF2B5EF4-FFF2-40B4-BE49-F238E27FC236}">
                  <a16:creationId xmlns:a16="http://schemas.microsoft.com/office/drawing/2014/main" id="{28AD98D8-8750-428F-AEDB-9E3B072B042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7">
              <a:extLst>
                <a:ext uri="{FF2B5EF4-FFF2-40B4-BE49-F238E27FC236}">
                  <a16:creationId xmlns:a16="http://schemas.microsoft.com/office/drawing/2014/main" id="{65DFD512-B7BC-4460-98F2-580FE2DEBA8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8">
              <a:extLst>
                <a:ext uri="{FF2B5EF4-FFF2-40B4-BE49-F238E27FC236}">
                  <a16:creationId xmlns:a16="http://schemas.microsoft.com/office/drawing/2014/main" id="{816B12A3-B6E3-4C94-A503-F805AFA52EE1}"/>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9">
              <a:extLst>
                <a:ext uri="{FF2B5EF4-FFF2-40B4-BE49-F238E27FC236}">
                  <a16:creationId xmlns:a16="http://schemas.microsoft.com/office/drawing/2014/main" id="{52E838E1-95FA-4863-A612-5CD074D83507}"/>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20">
              <a:extLst>
                <a:ext uri="{FF2B5EF4-FFF2-40B4-BE49-F238E27FC236}">
                  <a16:creationId xmlns:a16="http://schemas.microsoft.com/office/drawing/2014/main" id="{3757F951-EC8B-4808-89A7-F72EE6B318DA}"/>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Rectangle 21">
              <a:extLst>
                <a:ext uri="{FF2B5EF4-FFF2-40B4-BE49-F238E27FC236}">
                  <a16:creationId xmlns:a16="http://schemas.microsoft.com/office/drawing/2014/main" id="{1455BC2A-95E3-4B3A-B766-F9B3448544AF}"/>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Freeform 22">
              <a:extLst>
                <a:ext uri="{FF2B5EF4-FFF2-40B4-BE49-F238E27FC236}">
                  <a16:creationId xmlns:a16="http://schemas.microsoft.com/office/drawing/2014/main" id="{AE15192B-445F-460F-85D4-DE1D65481BCC}"/>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3">
              <a:extLst>
                <a:ext uri="{FF2B5EF4-FFF2-40B4-BE49-F238E27FC236}">
                  <a16:creationId xmlns:a16="http://schemas.microsoft.com/office/drawing/2014/main" id="{02FC4BA9-60CC-4EA7-9E2C-A5781AF9ED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4">
              <a:extLst>
                <a:ext uri="{FF2B5EF4-FFF2-40B4-BE49-F238E27FC236}">
                  <a16:creationId xmlns:a16="http://schemas.microsoft.com/office/drawing/2014/main" id="{F867C6F2-77CB-454F-AD03-4AF6BCD3183E}"/>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5">
              <a:extLst>
                <a:ext uri="{FF2B5EF4-FFF2-40B4-BE49-F238E27FC236}">
                  <a16:creationId xmlns:a16="http://schemas.microsoft.com/office/drawing/2014/main" id="{45C184A9-C9A7-4BE9-B8AA-670D53F495D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6">
              <a:extLst>
                <a:ext uri="{FF2B5EF4-FFF2-40B4-BE49-F238E27FC236}">
                  <a16:creationId xmlns:a16="http://schemas.microsoft.com/office/drawing/2014/main" id="{639F1355-F9BF-4E35-ACCA-3CF569604CF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7">
              <a:extLst>
                <a:ext uri="{FF2B5EF4-FFF2-40B4-BE49-F238E27FC236}">
                  <a16:creationId xmlns:a16="http://schemas.microsoft.com/office/drawing/2014/main" id="{0BB969C3-B2B2-4A95-9E0D-147BDC6AB6B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8">
              <a:extLst>
                <a:ext uri="{FF2B5EF4-FFF2-40B4-BE49-F238E27FC236}">
                  <a16:creationId xmlns:a16="http://schemas.microsoft.com/office/drawing/2014/main" id="{57AB5BEA-00D2-4949-A82F-228D2DF5D69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9">
              <a:extLst>
                <a:ext uri="{FF2B5EF4-FFF2-40B4-BE49-F238E27FC236}">
                  <a16:creationId xmlns:a16="http://schemas.microsoft.com/office/drawing/2014/main" id="{55839B15-6AD5-4624-97BA-D5F76E026A8D}"/>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30">
              <a:extLst>
                <a:ext uri="{FF2B5EF4-FFF2-40B4-BE49-F238E27FC236}">
                  <a16:creationId xmlns:a16="http://schemas.microsoft.com/office/drawing/2014/main" id="{F1AECCAA-F917-4046-A275-45746EE1480A}"/>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1">
              <a:extLst>
                <a:ext uri="{FF2B5EF4-FFF2-40B4-BE49-F238E27FC236}">
                  <a16:creationId xmlns:a16="http://schemas.microsoft.com/office/drawing/2014/main" id="{EFC2605C-AC3F-4985-9EAA-9D07535AD8DB}"/>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2">
              <a:extLst>
                <a:ext uri="{FF2B5EF4-FFF2-40B4-BE49-F238E27FC236}">
                  <a16:creationId xmlns:a16="http://schemas.microsoft.com/office/drawing/2014/main" id="{DD2FD06C-F665-400C-A2DA-05B4080530DE}"/>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4">
              <a:extLst>
                <a:ext uri="{FF2B5EF4-FFF2-40B4-BE49-F238E27FC236}">
                  <a16:creationId xmlns:a16="http://schemas.microsoft.com/office/drawing/2014/main" id="{F9D84D94-901A-4825-AE62-4D5E6B758BA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5">
              <a:extLst>
                <a:ext uri="{FF2B5EF4-FFF2-40B4-BE49-F238E27FC236}">
                  <a16:creationId xmlns:a16="http://schemas.microsoft.com/office/drawing/2014/main" id="{E697AA8F-F3A2-4AA2-82F7-C12FDEB951C7}"/>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6">
              <a:extLst>
                <a:ext uri="{FF2B5EF4-FFF2-40B4-BE49-F238E27FC236}">
                  <a16:creationId xmlns:a16="http://schemas.microsoft.com/office/drawing/2014/main" id="{6663BAD3-DE57-4E7D-8928-8A3D29359169}"/>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7">
              <a:extLst>
                <a:ext uri="{FF2B5EF4-FFF2-40B4-BE49-F238E27FC236}">
                  <a16:creationId xmlns:a16="http://schemas.microsoft.com/office/drawing/2014/main" id="{588E81B4-B58F-4FB1-BD66-9303C62B0626}"/>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8">
              <a:extLst>
                <a:ext uri="{FF2B5EF4-FFF2-40B4-BE49-F238E27FC236}">
                  <a16:creationId xmlns:a16="http://schemas.microsoft.com/office/drawing/2014/main" id="{A594E9CB-B4F5-4674-B6D8-8EA0AEB5AF24}"/>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9">
              <a:extLst>
                <a:ext uri="{FF2B5EF4-FFF2-40B4-BE49-F238E27FC236}">
                  <a16:creationId xmlns:a16="http://schemas.microsoft.com/office/drawing/2014/main" id="{E9EE944B-2537-4E86-BB79-01B08A98BD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40">
              <a:extLst>
                <a:ext uri="{FF2B5EF4-FFF2-40B4-BE49-F238E27FC236}">
                  <a16:creationId xmlns:a16="http://schemas.microsoft.com/office/drawing/2014/main" id="{37F641CA-A99B-4BD2-A7F3-C62EB5FA53E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1">
              <a:extLst>
                <a:ext uri="{FF2B5EF4-FFF2-40B4-BE49-F238E27FC236}">
                  <a16:creationId xmlns:a16="http://schemas.microsoft.com/office/drawing/2014/main" id="{3F7E6118-0496-4290-AA76-92DD7696A7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2">
              <a:extLst>
                <a:ext uri="{FF2B5EF4-FFF2-40B4-BE49-F238E27FC236}">
                  <a16:creationId xmlns:a16="http://schemas.microsoft.com/office/drawing/2014/main" id="{CDEB2522-C9F4-45AB-B832-03D7C279076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3">
              <a:extLst>
                <a:ext uri="{FF2B5EF4-FFF2-40B4-BE49-F238E27FC236}">
                  <a16:creationId xmlns:a16="http://schemas.microsoft.com/office/drawing/2014/main" id="{057DAF99-B071-4689-AE85-49CF17FFE86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4">
              <a:extLst>
                <a:ext uri="{FF2B5EF4-FFF2-40B4-BE49-F238E27FC236}">
                  <a16:creationId xmlns:a16="http://schemas.microsoft.com/office/drawing/2014/main" id="{2AD55BEA-5647-4233-8812-D97172F30DB6}"/>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5">
              <a:extLst>
                <a:ext uri="{FF2B5EF4-FFF2-40B4-BE49-F238E27FC236}">
                  <a16:creationId xmlns:a16="http://schemas.microsoft.com/office/drawing/2014/main" id="{B7A2A249-84E7-4314-BA61-DBCDCB58DA85}"/>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6">
              <a:extLst>
                <a:ext uri="{FF2B5EF4-FFF2-40B4-BE49-F238E27FC236}">
                  <a16:creationId xmlns:a16="http://schemas.microsoft.com/office/drawing/2014/main" id="{080CB9C7-879F-4C5F-B900-E42905A1A8E0}"/>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7">
              <a:extLst>
                <a:ext uri="{FF2B5EF4-FFF2-40B4-BE49-F238E27FC236}">
                  <a16:creationId xmlns:a16="http://schemas.microsoft.com/office/drawing/2014/main" id="{85D5ED3B-6B44-4242-8789-CFAE1432934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8">
              <a:extLst>
                <a:ext uri="{FF2B5EF4-FFF2-40B4-BE49-F238E27FC236}">
                  <a16:creationId xmlns:a16="http://schemas.microsoft.com/office/drawing/2014/main" id="{44123FC8-6160-45EE-9F87-6181F127D526}"/>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9">
              <a:extLst>
                <a:ext uri="{FF2B5EF4-FFF2-40B4-BE49-F238E27FC236}">
                  <a16:creationId xmlns:a16="http://schemas.microsoft.com/office/drawing/2014/main" id="{8E63F81C-B7AD-447D-82E2-F6A801B1ABF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50">
              <a:extLst>
                <a:ext uri="{FF2B5EF4-FFF2-40B4-BE49-F238E27FC236}">
                  <a16:creationId xmlns:a16="http://schemas.microsoft.com/office/drawing/2014/main" id="{1B215EF7-12A0-4E3D-B169-EC7F61B8CCA0}"/>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1">
              <a:extLst>
                <a:ext uri="{FF2B5EF4-FFF2-40B4-BE49-F238E27FC236}">
                  <a16:creationId xmlns:a16="http://schemas.microsoft.com/office/drawing/2014/main" id="{1AB5A98F-EEF6-4431-A296-5210F55AF861}"/>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2">
              <a:extLst>
                <a:ext uri="{FF2B5EF4-FFF2-40B4-BE49-F238E27FC236}">
                  <a16:creationId xmlns:a16="http://schemas.microsoft.com/office/drawing/2014/main" id="{AE991A24-3E0D-4D0F-B18B-E90EACF85DD6}"/>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3">
              <a:extLst>
                <a:ext uri="{FF2B5EF4-FFF2-40B4-BE49-F238E27FC236}">
                  <a16:creationId xmlns:a16="http://schemas.microsoft.com/office/drawing/2014/main" id="{917F8D29-F091-40D7-83CB-7973CF99E4A3}"/>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4">
              <a:extLst>
                <a:ext uri="{FF2B5EF4-FFF2-40B4-BE49-F238E27FC236}">
                  <a16:creationId xmlns:a16="http://schemas.microsoft.com/office/drawing/2014/main" id="{8B994471-93F7-4139-8030-677E01D4D22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5">
              <a:extLst>
                <a:ext uri="{FF2B5EF4-FFF2-40B4-BE49-F238E27FC236}">
                  <a16:creationId xmlns:a16="http://schemas.microsoft.com/office/drawing/2014/main" id="{05E330A0-5581-4F4F-A039-823CBB4C2500}"/>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6">
              <a:extLst>
                <a:ext uri="{FF2B5EF4-FFF2-40B4-BE49-F238E27FC236}">
                  <a16:creationId xmlns:a16="http://schemas.microsoft.com/office/drawing/2014/main" id="{E73C40F5-7283-4E3D-A087-181455AA593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7">
              <a:extLst>
                <a:ext uri="{FF2B5EF4-FFF2-40B4-BE49-F238E27FC236}">
                  <a16:creationId xmlns:a16="http://schemas.microsoft.com/office/drawing/2014/main" id="{64EEF324-5B97-42E0-8919-10228AFBF006}"/>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8">
              <a:extLst>
                <a:ext uri="{FF2B5EF4-FFF2-40B4-BE49-F238E27FC236}">
                  <a16:creationId xmlns:a16="http://schemas.microsoft.com/office/drawing/2014/main" id="{F2CA6A11-D1E3-4E3C-8A26-2E66CE9229A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9">
              <a:extLst>
                <a:ext uri="{FF2B5EF4-FFF2-40B4-BE49-F238E27FC236}">
                  <a16:creationId xmlns:a16="http://schemas.microsoft.com/office/drawing/2014/main" id="{478F9720-5495-467D-974F-AB6027FFB180}"/>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60">
              <a:extLst>
                <a:ext uri="{FF2B5EF4-FFF2-40B4-BE49-F238E27FC236}">
                  <a16:creationId xmlns:a16="http://schemas.microsoft.com/office/drawing/2014/main" id="{F57D5781-C76E-4D29-8622-D9AEF8EBA2F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1">
              <a:extLst>
                <a:ext uri="{FF2B5EF4-FFF2-40B4-BE49-F238E27FC236}">
                  <a16:creationId xmlns:a16="http://schemas.microsoft.com/office/drawing/2014/main" id="{84BDD055-1F96-4693-89A0-C50330B0441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2">
              <a:extLst>
                <a:ext uri="{FF2B5EF4-FFF2-40B4-BE49-F238E27FC236}">
                  <a16:creationId xmlns:a16="http://schemas.microsoft.com/office/drawing/2014/main" id="{C96029DA-312F-4980-9972-EFCDC3310E5A}"/>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07004960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5420" y="21657"/>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8D505AA2-8839-43DC-995E-6E860EF5A307}"/>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64855" y="4100400"/>
            <a:ext cx="4499468"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8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0"/>
            <a:r>
              <a:rPr lang="en-AU" noProof="0" dirty="0"/>
              <a:t>Two</a:t>
            </a:r>
          </a:p>
          <a:p>
            <a:pPr lvl="2"/>
            <a:r>
              <a:rPr lang="en-AU" noProof="0" dirty="0"/>
              <a:t>Three</a:t>
            </a:r>
          </a:p>
          <a:p>
            <a:pPr lvl="8"/>
            <a:r>
              <a:rPr lang="en-AU" noProof="0" dirty="0"/>
              <a:t>four</a:t>
            </a:r>
          </a:p>
        </p:txBody>
      </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464855" y="5394944"/>
            <a:ext cx="357915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545247" y="5338960"/>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28" name="Picture Placeholder 127">
            <a:extLst>
              <a:ext uri="{FF2B5EF4-FFF2-40B4-BE49-F238E27FC236}">
                <a16:creationId xmlns:a16="http://schemas.microsoft.com/office/drawing/2014/main" id="{31FF7547-DB01-4846-AA48-477E9E9AD829}"/>
              </a:ext>
            </a:extLst>
          </p:cNvPr>
          <p:cNvSpPr>
            <a:spLocks noGrp="1"/>
          </p:cNvSpPr>
          <p:nvPr>
            <p:ph type="pic" sz="quarter" idx="13"/>
          </p:nvPr>
        </p:nvSpPr>
        <p:spPr>
          <a:xfrm>
            <a:off x="4332992" y="-2"/>
            <a:ext cx="4820009" cy="6879660"/>
          </a:xfrm>
          <a:custGeom>
            <a:avLst/>
            <a:gdLst>
              <a:gd name="connsiteX0" fmla="*/ 1684339 w 4820009"/>
              <a:gd name="connsiteY0" fmla="*/ 0 h 6879660"/>
              <a:gd name="connsiteX1" fmla="*/ 4820009 w 4820009"/>
              <a:gd name="connsiteY1" fmla="*/ 0 h 6879660"/>
              <a:gd name="connsiteX2" fmla="*/ 4820009 w 4820009"/>
              <a:gd name="connsiteY2" fmla="*/ 6879660 h 6879660"/>
              <a:gd name="connsiteX3" fmla="*/ 1684339 w 4820009"/>
              <a:gd name="connsiteY3" fmla="*/ 6879660 h 6879660"/>
              <a:gd name="connsiteX4" fmla="*/ 0 w 482000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0009" h="6879660">
                <a:moveTo>
                  <a:pt x="1684339" y="0"/>
                </a:moveTo>
                <a:lnTo>
                  <a:pt x="4820009" y="0"/>
                </a:lnTo>
                <a:lnTo>
                  <a:pt x="4820009" y="6879660"/>
                </a:lnTo>
                <a:lnTo>
                  <a:pt x="1684339" y="6879660"/>
                </a:lnTo>
                <a:lnTo>
                  <a:pt x="0" y="6437231"/>
                </a:lnTo>
                <a:close/>
              </a:path>
            </a:pathLst>
          </a:custGeom>
          <a:no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grpSp>
        <p:nvGrpSpPr>
          <p:cNvPr id="66" name="Logo" descr="The University of Melbourne logo">
            <a:extLst>
              <a:ext uri="{FF2B5EF4-FFF2-40B4-BE49-F238E27FC236}">
                <a16:creationId xmlns:a16="http://schemas.microsoft.com/office/drawing/2014/main" id="{704F5866-81AF-49E6-B4EB-DD6D2560FEC3}"/>
              </a:ext>
            </a:extLst>
          </p:cNvPr>
          <p:cNvGrpSpPr>
            <a:grpSpLocks noChangeAspect="1"/>
          </p:cNvGrpSpPr>
          <p:nvPr userDrawn="1"/>
        </p:nvGrpSpPr>
        <p:grpSpPr bwMode="auto">
          <a:xfrm>
            <a:off x="607255" y="616633"/>
            <a:ext cx="1256780" cy="1260000"/>
            <a:chOff x="2864" y="1181"/>
            <a:chExt cx="1952" cy="1957"/>
          </a:xfrm>
        </p:grpSpPr>
        <p:sp>
          <p:nvSpPr>
            <p:cNvPr id="69" name="AutoShape 3">
              <a:extLst>
                <a:ext uri="{FF2B5EF4-FFF2-40B4-BE49-F238E27FC236}">
                  <a16:creationId xmlns:a16="http://schemas.microsoft.com/office/drawing/2014/main" id="{00867E46-1BF5-442D-A0A5-F8E783CBEF7C}"/>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0" name="Rectangle 5">
              <a:extLst>
                <a:ext uri="{FF2B5EF4-FFF2-40B4-BE49-F238E27FC236}">
                  <a16:creationId xmlns:a16="http://schemas.microsoft.com/office/drawing/2014/main" id="{E992B825-3444-4976-BADD-449241902E42}"/>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2" name="Freeform 6">
              <a:extLst>
                <a:ext uri="{FF2B5EF4-FFF2-40B4-BE49-F238E27FC236}">
                  <a16:creationId xmlns:a16="http://schemas.microsoft.com/office/drawing/2014/main" id="{B7A36325-C8C8-43D7-8F3C-B7ADCF806F74}"/>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Freeform 7">
              <a:extLst>
                <a:ext uri="{FF2B5EF4-FFF2-40B4-BE49-F238E27FC236}">
                  <a16:creationId xmlns:a16="http://schemas.microsoft.com/office/drawing/2014/main" id="{02EBE5C1-67B0-4021-A4D6-F36C1E207602}"/>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Freeform 8">
              <a:extLst>
                <a:ext uri="{FF2B5EF4-FFF2-40B4-BE49-F238E27FC236}">
                  <a16:creationId xmlns:a16="http://schemas.microsoft.com/office/drawing/2014/main" id="{3AC9CC64-EED2-41B1-9D70-62F468B5EFEB}"/>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5" name="Freeform 9">
              <a:extLst>
                <a:ext uri="{FF2B5EF4-FFF2-40B4-BE49-F238E27FC236}">
                  <a16:creationId xmlns:a16="http://schemas.microsoft.com/office/drawing/2014/main" id="{2C369124-A4C6-43AF-BEE0-D0484F771B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10">
              <a:extLst>
                <a:ext uri="{FF2B5EF4-FFF2-40B4-BE49-F238E27FC236}">
                  <a16:creationId xmlns:a16="http://schemas.microsoft.com/office/drawing/2014/main" id="{DA2B60C1-4D9C-4921-A53E-CB741140BAC5}"/>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11">
              <a:extLst>
                <a:ext uri="{FF2B5EF4-FFF2-40B4-BE49-F238E27FC236}">
                  <a16:creationId xmlns:a16="http://schemas.microsoft.com/office/drawing/2014/main" id="{516687D2-F9EB-40A6-8C33-4628B952AAAD}"/>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12">
              <a:extLst>
                <a:ext uri="{FF2B5EF4-FFF2-40B4-BE49-F238E27FC236}">
                  <a16:creationId xmlns:a16="http://schemas.microsoft.com/office/drawing/2014/main" id="{1F98E951-E4F5-4244-A392-06F4C5CBE3E6}"/>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13">
              <a:extLst>
                <a:ext uri="{FF2B5EF4-FFF2-40B4-BE49-F238E27FC236}">
                  <a16:creationId xmlns:a16="http://schemas.microsoft.com/office/drawing/2014/main" id="{D73B3FAF-1360-400B-A34D-DE7FA61DA50F}"/>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4">
              <a:extLst>
                <a:ext uri="{FF2B5EF4-FFF2-40B4-BE49-F238E27FC236}">
                  <a16:creationId xmlns:a16="http://schemas.microsoft.com/office/drawing/2014/main" id="{0E3E0443-559E-40A4-AC83-B7C7B46D6201}"/>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5">
              <a:extLst>
                <a:ext uri="{FF2B5EF4-FFF2-40B4-BE49-F238E27FC236}">
                  <a16:creationId xmlns:a16="http://schemas.microsoft.com/office/drawing/2014/main" id="{3B6D64C0-503A-4A3E-8856-A2D00080CB29}"/>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6">
              <a:extLst>
                <a:ext uri="{FF2B5EF4-FFF2-40B4-BE49-F238E27FC236}">
                  <a16:creationId xmlns:a16="http://schemas.microsoft.com/office/drawing/2014/main" id="{344E608E-FA53-4EE6-8B32-A176787AD1C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7">
              <a:extLst>
                <a:ext uri="{FF2B5EF4-FFF2-40B4-BE49-F238E27FC236}">
                  <a16:creationId xmlns:a16="http://schemas.microsoft.com/office/drawing/2014/main" id="{82E59E1A-FE23-4484-A602-50A63C2BB83B}"/>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8">
              <a:extLst>
                <a:ext uri="{FF2B5EF4-FFF2-40B4-BE49-F238E27FC236}">
                  <a16:creationId xmlns:a16="http://schemas.microsoft.com/office/drawing/2014/main" id="{AB8B48A5-027C-4C8C-B2BA-66106412CDD3}"/>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9">
              <a:extLst>
                <a:ext uri="{FF2B5EF4-FFF2-40B4-BE49-F238E27FC236}">
                  <a16:creationId xmlns:a16="http://schemas.microsoft.com/office/drawing/2014/main" id="{18367D32-5FB5-44FE-BF95-D094631A272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20">
              <a:extLst>
                <a:ext uri="{FF2B5EF4-FFF2-40B4-BE49-F238E27FC236}">
                  <a16:creationId xmlns:a16="http://schemas.microsoft.com/office/drawing/2014/main" id="{EFD63C50-7B28-4BB5-96CD-4FC0FA7C4408}"/>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Rectangle 21">
              <a:extLst>
                <a:ext uri="{FF2B5EF4-FFF2-40B4-BE49-F238E27FC236}">
                  <a16:creationId xmlns:a16="http://schemas.microsoft.com/office/drawing/2014/main" id="{0CFDB50E-769E-4CC4-959A-767A1BD5C6DD}"/>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22">
              <a:extLst>
                <a:ext uri="{FF2B5EF4-FFF2-40B4-BE49-F238E27FC236}">
                  <a16:creationId xmlns:a16="http://schemas.microsoft.com/office/drawing/2014/main" id="{B25B96F8-0F1A-443B-A745-968636FB76F9}"/>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23">
              <a:extLst>
                <a:ext uri="{FF2B5EF4-FFF2-40B4-BE49-F238E27FC236}">
                  <a16:creationId xmlns:a16="http://schemas.microsoft.com/office/drawing/2014/main" id="{B3CE29F3-B1CB-4E2E-8D44-BD05F8C9E45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4">
              <a:extLst>
                <a:ext uri="{FF2B5EF4-FFF2-40B4-BE49-F238E27FC236}">
                  <a16:creationId xmlns:a16="http://schemas.microsoft.com/office/drawing/2014/main" id="{5F2BD262-D743-46CB-A02D-8FC6A20BA99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Freeform 25">
              <a:extLst>
                <a:ext uri="{FF2B5EF4-FFF2-40B4-BE49-F238E27FC236}">
                  <a16:creationId xmlns:a16="http://schemas.microsoft.com/office/drawing/2014/main" id="{27696AC0-6BD9-4800-AD55-9D14D1D92F09}"/>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6">
              <a:extLst>
                <a:ext uri="{FF2B5EF4-FFF2-40B4-BE49-F238E27FC236}">
                  <a16:creationId xmlns:a16="http://schemas.microsoft.com/office/drawing/2014/main" id="{0DFCE9BD-D104-4F2A-B32B-3F10C6285087}"/>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7">
              <a:extLst>
                <a:ext uri="{FF2B5EF4-FFF2-40B4-BE49-F238E27FC236}">
                  <a16:creationId xmlns:a16="http://schemas.microsoft.com/office/drawing/2014/main" id="{B84E4709-431B-4D50-A86F-228E2DDFDFD8}"/>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8">
              <a:extLst>
                <a:ext uri="{FF2B5EF4-FFF2-40B4-BE49-F238E27FC236}">
                  <a16:creationId xmlns:a16="http://schemas.microsoft.com/office/drawing/2014/main" id="{460EDE2F-28EA-4986-8B02-E77F134F97B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9">
              <a:extLst>
                <a:ext uri="{FF2B5EF4-FFF2-40B4-BE49-F238E27FC236}">
                  <a16:creationId xmlns:a16="http://schemas.microsoft.com/office/drawing/2014/main" id="{4E929A16-7E2A-435C-BC1F-5DBB58D2F283}"/>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30">
              <a:extLst>
                <a:ext uri="{FF2B5EF4-FFF2-40B4-BE49-F238E27FC236}">
                  <a16:creationId xmlns:a16="http://schemas.microsoft.com/office/drawing/2014/main" id="{419B1465-08DD-43B7-BA12-F0249462AA3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31">
              <a:extLst>
                <a:ext uri="{FF2B5EF4-FFF2-40B4-BE49-F238E27FC236}">
                  <a16:creationId xmlns:a16="http://schemas.microsoft.com/office/drawing/2014/main" id="{7E485DB7-2FC6-4F7D-8FD2-0683F199401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32">
              <a:extLst>
                <a:ext uri="{FF2B5EF4-FFF2-40B4-BE49-F238E27FC236}">
                  <a16:creationId xmlns:a16="http://schemas.microsoft.com/office/drawing/2014/main" id="{8930586B-B0D5-4F03-BE69-A95CA228DF8C}"/>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34">
              <a:extLst>
                <a:ext uri="{FF2B5EF4-FFF2-40B4-BE49-F238E27FC236}">
                  <a16:creationId xmlns:a16="http://schemas.microsoft.com/office/drawing/2014/main" id="{29527089-AB6C-4BA1-8CA4-BBEF23F00C5F}"/>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5">
              <a:extLst>
                <a:ext uri="{FF2B5EF4-FFF2-40B4-BE49-F238E27FC236}">
                  <a16:creationId xmlns:a16="http://schemas.microsoft.com/office/drawing/2014/main" id="{4A16389F-042C-4CD5-9594-F9963A5A01C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6">
              <a:extLst>
                <a:ext uri="{FF2B5EF4-FFF2-40B4-BE49-F238E27FC236}">
                  <a16:creationId xmlns:a16="http://schemas.microsoft.com/office/drawing/2014/main" id="{6B904AFC-1AE6-4549-BD77-A401BAE5E43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7">
              <a:extLst>
                <a:ext uri="{FF2B5EF4-FFF2-40B4-BE49-F238E27FC236}">
                  <a16:creationId xmlns:a16="http://schemas.microsoft.com/office/drawing/2014/main" id="{0CA5B956-56EC-4BDE-B2E4-66104DACFC99}"/>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8">
              <a:extLst>
                <a:ext uri="{FF2B5EF4-FFF2-40B4-BE49-F238E27FC236}">
                  <a16:creationId xmlns:a16="http://schemas.microsoft.com/office/drawing/2014/main" id="{A80A7CDF-090E-4E2A-8816-160E0CF0DEB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9">
              <a:extLst>
                <a:ext uri="{FF2B5EF4-FFF2-40B4-BE49-F238E27FC236}">
                  <a16:creationId xmlns:a16="http://schemas.microsoft.com/office/drawing/2014/main" id="{A72A4A94-54E6-4069-90FB-67FA293A482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40">
              <a:extLst>
                <a:ext uri="{FF2B5EF4-FFF2-40B4-BE49-F238E27FC236}">
                  <a16:creationId xmlns:a16="http://schemas.microsoft.com/office/drawing/2014/main" id="{717900C0-C738-43B9-8986-FD0513356E13}"/>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41">
              <a:extLst>
                <a:ext uri="{FF2B5EF4-FFF2-40B4-BE49-F238E27FC236}">
                  <a16:creationId xmlns:a16="http://schemas.microsoft.com/office/drawing/2014/main" id="{A9AD3EAD-6FD9-4AD6-B87E-7C8FBAAF6BF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42">
              <a:extLst>
                <a:ext uri="{FF2B5EF4-FFF2-40B4-BE49-F238E27FC236}">
                  <a16:creationId xmlns:a16="http://schemas.microsoft.com/office/drawing/2014/main" id="{B63EE469-D93B-4B30-9FDA-B2065EE1B19C}"/>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43">
              <a:extLst>
                <a:ext uri="{FF2B5EF4-FFF2-40B4-BE49-F238E27FC236}">
                  <a16:creationId xmlns:a16="http://schemas.microsoft.com/office/drawing/2014/main" id="{B7606B58-2606-4B88-84C4-EAAB3AF23260}"/>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4">
              <a:extLst>
                <a:ext uri="{FF2B5EF4-FFF2-40B4-BE49-F238E27FC236}">
                  <a16:creationId xmlns:a16="http://schemas.microsoft.com/office/drawing/2014/main" id="{266CC504-A588-4948-8EBD-43727372217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5">
              <a:extLst>
                <a:ext uri="{FF2B5EF4-FFF2-40B4-BE49-F238E27FC236}">
                  <a16:creationId xmlns:a16="http://schemas.microsoft.com/office/drawing/2014/main" id="{23C151DC-68CD-499A-80C6-5C2AF3A48B0B}"/>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6">
              <a:extLst>
                <a:ext uri="{FF2B5EF4-FFF2-40B4-BE49-F238E27FC236}">
                  <a16:creationId xmlns:a16="http://schemas.microsoft.com/office/drawing/2014/main" id="{806EDA6A-E4B6-4F25-AD2F-2250B0716ECB}"/>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7">
              <a:extLst>
                <a:ext uri="{FF2B5EF4-FFF2-40B4-BE49-F238E27FC236}">
                  <a16:creationId xmlns:a16="http://schemas.microsoft.com/office/drawing/2014/main" id="{F18D44B4-FCDE-44F0-ACF1-E4C6F64EA867}"/>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8">
              <a:extLst>
                <a:ext uri="{FF2B5EF4-FFF2-40B4-BE49-F238E27FC236}">
                  <a16:creationId xmlns:a16="http://schemas.microsoft.com/office/drawing/2014/main" id="{9F466797-5B15-462F-9437-F17E5A6BB8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9">
              <a:extLst>
                <a:ext uri="{FF2B5EF4-FFF2-40B4-BE49-F238E27FC236}">
                  <a16:creationId xmlns:a16="http://schemas.microsoft.com/office/drawing/2014/main" id="{4D1E115A-6AF3-4FED-86D0-CFA159F32B3D}"/>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50">
              <a:extLst>
                <a:ext uri="{FF2B5EF4-FFF2-40B4-BE49-F238E27FC236}">
                  <a16:creationId xmlns:a16="http://schemas.microsoft.com/office/drawing/2014/main" id="{E4CD996B-6CC2-4A56-9EA0-3F04EF82D17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51">
              <a:extLst>
                <a:ext uri="{FF2B5EF4-FFF2-40B4-BE49-F238E27FC236}">
                  <a16:creationId xmlns:a16="http://schemas.microsoft.com/office/drawing/2014/main" id="{24F2446F-3849-4482-BC3E-97124235EA5A}"/>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52">
              <a:extLst>
                <a:ext uri="{FF2B5EF4-FFF2-40B4-BE49-F238E27FC236}">
                  <a16:creationId xmlns:a16="http://schemas.microsoft.com/office/drawing/2014/main" id="{B7067752-2A5D-42B1-AB3E-18B76107FFED}"/>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53">
              <a:extLst>
                <a:ext uri="{FF2B5EF4-FFF2-40B4-BE49-F238E27FC236}">
                  <a16:creationId xmlns:a16="http://schemas.microsoft.com/office/drawing/2014/main" id="{2ACA393E-A1C2-44C6-85A5-959CB0AA5E5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4">
              <a:extLst>
                <a:ext uri="{FF2B5EF4-FFF2-40B4-BE49-F238E27FC236}">
                  <a16:creationId xmlns:a16="http://schemas.microsoft.com/office/drawing/2014/main" id="{1E50F933-A102-49FE-AB89-70881685B17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5">
              <a:extLst>
                <a:ext uri="{FF2B5EF4-FFF2-40B4-BE49-F238E27FC236}">
                  <a16:creationId xmlns:a16="http://schemas.microsoft.com/office/drawing/2014/main" id="{2BC9D408-EA8E-4927-9492-AA7CC2BC8D88}"/>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6">
              <a:extLst>
                <a:ext uri="{FF2B5EF4-FFF2-40B4-BE49-F238E27FC236}">
                  <a16:creationId xmlns:a16="http://schemas.microsoft.com/office/drawing/2014/main" id="{2487F5FE-51F0-495F-AFF4-E22ACE07DAE6}"/>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7">
              <a:extLst>
                <a:ext uri="{FF2B5EF4-FFF2-40B4-BE49-F238E27FC236}">
                  <a16:creationId xmlns:a16="http://schemas.microsoft.com/office/drawing/2014/main" id="{FB77AC1E-2A05-497E-83E5-DAA9D70F921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8">
              <a:extLst>
                <a:ext uri="{FF2B5EF4-FFF2-40B4-BE49-F238E27FC236}">
                  <a16:creationId xmlns:a16="http://schemas.microsoft.com/office/drawing/2014/main" id="{E2BD8910-DFF4-4AD1-8A40-97BDA381D9D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9">
              <a:extLst>
                <a:ext uri="{FF2B5EF4-FFF2-40B4-BE49-F238E27FC236}">
                  <a16:creationId xmlns:a16="http://schemas.microsoft.com/office/drawing/2014/main" id="{899643D0-C3C9-4998-9D80-AA99C6A5047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60">
              <a:extLst>
                <a:ext uri="{FF2B5EF4-FFF2-40B4-BE49-F238E27FC236}">
                  <a16:creationId xmlns:a16="http://schemas.microsoft.com/office/drawing/2014/main" id="{19732CFA-0521-4732-8A1F-048BD1F88AD1}"/>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61">
              <a:extLst>
                <a:ext uri="{FF2B5EF4-FFF2-40B4-BE49-F238E27FC236}">
                  <a16:creationId xmlns:a16="http://schemas.microsoft.com/office/drawing/2014/main" id="{80783DB2-E8C8-4A4E-8CA6-9504991B73F0}"/>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62">
              <a:extLst>
                <a:ext uri="{FF2B5EF4-FFF2-40B4-BE49-F238E27FC236}">
                  <a16:creationId xmlns:a16="http://schemas.microsoft.com/office/drawing/2014/main" id="{C0B3A882-66E9-4B1D-80B4-2CAA3F1B10D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49683107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Background">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70D3D6EC-468A-4654-B289-D94343C1C376}"/>
              </a:ext>
            </a:extLst>
          </p:cNvPr>
          <p:cNvSpPr>
            <a:spLocks noGrp="1"/>
          </p:cNvSpPr>
          <p:nvPr>
            <p:ph type="title" hasCustomPrompt="1"/>
          </p:nvPr>
        </p:nvSpPr>
        <p:spPr>
          <a:xfrm>
            <a:off x="486000" y="2498400"/>
            <a:ext cx="4388400" cy="1274400"/>
          </a:xfrm>
        </p:spPr>
        <p:txBody>
          <a:bodyPr tIns="90000" bIns="90000" anchor="t"/>
          <a:lstStyle>
            <a:lvl1pPr>
              <a:lnSpc>
                <a:spcPct val="100000"/>
              </a:lnSpc>
              <a:defRPr sz="3800"/>
            </a:lvl1pPr>
          </a:lstStyle>
          <a:p>
            <a:r>
              <a:rPr lang="en-AU" noProof="0" dirty="0"/>
              <a:t>Click to add title</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487475" y="4100400"/>
            <a:ext cx="438704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0"/>
            <a:r>
              <a:rPr lang="en-AU" noProof="0" dirty="0"/>
              <a:t>Two</a:t>
            </a:r>
          </a:p>
          <a:p>
            <a:pPr lvl="2"/>
            <a:r>
              <a:rPr lang="en-AU" noProof="0" dirty="0"/>
              <a:t>Three</a:t>
            </a:r>
          </a:p>
          <a:p>
            <a:pPr lvl="8"/>
            <a:r>
              <a:rPr lang="en-AU" noProof="0" dirty="0"/>
              <a:t>four</a:t>
            </a:r>
          </a:p>
        </p:txBody>
      </p:sp>
      <p:sp>
        <p:nvSpPr>
          <p:cNvPr id="191" name="Text Placeholder 140">
            <a:extLst>
              <a:ext uri="{FF2B5EF4-FFF2-40B4-BE49-F238E27FC236}">
                <a16:creationId xmlns:a16="http://schemas.microsoft.com/office/drawing/2014/main" id="{EA1CC78C-9D17-48F8-BD73-821790574A70}"/>
              </a:ext>
            </a:extLst>
          </p:cNvPr>
          <p:cNvSpPr>
            <a:spLocks noGrp="1"/>
          </p:cNvSpPr>
          <p:nvPr>
            <p:ph type="body" sz="quarter" idx="17" hasCustomPrompt="1"/>
          </p:nvPr>
        </p:nvSpPr>
        <p:spPr>
          <a:xfrm>
            <a:off x="487475" y="5394944"/>
            <a:ext cx="3579152" cy="707231"/>
          </a:xfrm>
          <a:prstGeom prst="rect">
            <a:avLst/>
          </a:prstGeom>
        </p:spPr>
        <p:txBody>
          <a:bodyPr>
            <a:normAutofit/>
          </a:bodyPr>
          <a:lstStyle>
            <a:lvl1pPr rtl="0">
              <a:spcBef>
                <a:spcPts val="0"/>
              </a:spcBef>
              <a:spcAft>
                <a:spcPts val="600"/>
              </a:spcAft>
              <a:defRPr sz="1600" b="1">
                <a:solidFill>
                  <a:schemeClr val="tx2"/>
                </a:solidFill>
              </a:defRPr>
            </a:lvl1pPr>
            <a:lvl2pPr marL="0" indent="0" rtl="0">
              <a:spcBef>
                <a:spcPts val="0"/>
              </a:spcBef>
              <a:buNone/>
              <a:defRPr sz="1600">
                <a:solidFill>
                  <a:schemeClr val="tx2"/>
                </a:solidFill>
              </a:defRPr>
            </a:lvl2pPr>
            <a:lvl3pPr marL="0" indent="0" rtl="0">
              <a:spcBef>
                <a:spcPts val="0"/>
              </a:spcBef>
              <a:buNone/>
              <a:defRPr sz="1600" b="0">
                <a:solidFill>
                  <a:schemeClr val="tx2"/>
                </a:solidFill>
              </a:defRPr>
            </a:lvl3pPr>
            <a:lvl4pPr rtl="0">
              <a:spcBef>
                <a:spcPts val="0"/>
              </a:spcBef>
              <a:defRPr sz="1600" b="0">
                <a:solidFill>
                  <a:schemeClr val="tx2"/>
                </a:solidFill>
              </a:defRPr>
            </a:lvl4pPr>
            <a:lvl5pPr rtl="0">
              <a:spcBef>
                <a:spcPts val="0"/>
              </a:spcBef>
              <a:defRPr sz="1600" b="0">
                <a:solidFill>
                  <a:schemeClr val="tx2"/>
                </a:solidFill>
              </a:defRPr>
            </a:lvl5pPr>
            <a:lvl6pPr rtl="0">
              <a:spcBef>
                <a:spcPts val="0"/>
              </a:spcBef>
              <a:defRPr sz="1600" b="0">
                <a:solidFill>
                  <a:schemeClr val="tx2"/>
                </a:solidFill>
              </a:defRPr>
            </a:lvl6pPr>
            <a:lvl7pPr rtl="0">
              <a:spcBef>
                <a:spcPts val="0"/>
              </a:spcBef>
              <a:defRPr sz="1600" b="0">
                <a:solidFill>
                  <a:schemeClr val="tx2"/>
                </a:solidFill>
              </a:defRPr>
            </a:lvl7pPr>
            <a:lvl8pPr rtl="0">
              <a:spcBef>
                <a:spcPts val="0"/>
              </a:spcBef>
              <a:defRPr sz="1600">
                <a:solidFill>
                  <a:schemeClr val="tx2"/>
                </a:solidFill>
              </a:defRPr>
            </a:lvl8pPr>
            <a:lvl9pPr rtl="0">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Freeform: Shape 73">
            <a:extLst>
              <a:ext uri="{FF2B5EF4-FFF2-40B4-BE49-F238E27FC236}">
                <a16:creationId xmlns:a16="http://schemas.microsoft.com/office/drawing/2014/main" id="{4F2ADBC4-6BE9-497D-BA58-27927CF9C0AA}"/>
              </a:ext>
              <a:ext uri="{C183D7F6-B498-43B3-948B-1728B52AA6E4}">
                <adec:decorative xmlns:adec="http://schemas.microsoft.com/office/drawing/2017/decorative" val="1"/>
              </a:ext>
            </a:extLst>
          </p:cNvPr>
          <p:cNvSpPr/>
          <p:nvPr userDrawn="1"/>
        </p:nvSpPr>
        <p:spPr>
          <a:xfrm>
            <a:off x="4874522" y="-1"/>
            <a:ext cx="4278479" cy="6879660"/>
          </a:xfrm>
          <a:custGeom>
            <a:avLst/>
            <a:gdLst>
              <a:gd name="connsiteX0" fmla="*/ 1684339 w 4278479"/>
              <a:gd name="connsiteY0" fmla="*/ 0 h 6879660"/>
              <a:gd name="connsiteX1" fmla="*/ 4278479 w 4278479"/>
              <a:gd name="connsiteY1" fmla="*/ 0 h 6879660"/>
              <a:gd name="connsiteX2" fmla="*/ 4278479 w 4278479"/>
              <a:gd name="connsiteY2" fmla="*/ 6879660 h 6879660"/>
              <a:gd name="connsiteX3" fmla="*/ 1684339 w 4278479"/>
              <a:gd name="connsiteY3" fmla="*/ 6879660 h 6879660"/>
              <a:gd name="connsiteX4" fmla="*/ 0 w 4278479"/>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8479" h="6879660">
                <a:moveTo>
                  <a:pt x="1684339" y="0"/>
                </a:moveTo>
                <a:lnTo>
                  <a:pt x="4278479" y="0"/>
                </a:lnTo>
                <a:lnTo>
                  <a:pt x="4278479"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AU"/>
          </a:p>
        </p:txBody>
      </p:sp>
      <p:sp>
        <p:nvSpPr>
          <p:cNvPr id="192" name="Text Placeholder 135">
            <a:extLst>
              <a:ext uri="{FF2B5EF4-FFF2-40B4-BE49-F238E27FC236}">
                <a16:creationId xmlns:a16="http://schemas.microsoft.com/office/drawing/2014/main" id="{5000BE84-3D9F-45B4-A5F5-A6BB3523088D}"/>
              </a:ext>
            </a:extLst>
          </p:cNvPr>
          <p:cNvSpPr>
            <a:spLocks noGrp="1"/>
          </p:cNvSpPr>
          <p:nvPr>
            <p:ph type="body" sz="quarter" idx="16" hasCustomPrompt="1"/>
          </p:nvPr>
        </p:nvSpPr>
        <p:spPr>
          <a:xfrm>
            <a:off x="586247" y="5338960"/>
            <a:ext cx="216000" cy="10800"/>
          </a:xfrm>
          <a:prstGeom prst="rect">
            <a:avLst/>
          </a:prstGeom>
          <a:solidFill>
            <a:schemeClr val="tx2"/>
          </a:solidFill>
        </p:spPr>
        <p:txBody>
          <a:bodyPr>
            <a:noAutofit/>
          </a:bodyPr>
          <a:lstStyle>
            <a:lvl1pPr rtl="0">
              <a:defRPr sz="200">
                <a:solidFill>
                  <a:schemeClr val="accent2">
                    <a:alpha val="0"/>
                  </a:schemeClr>
                </a:solidFill>
              </a:defRPr>
            </a:lvl1pPr>
            <a:lvl2pPr marL="0" indent="0" rtl="0">
              <a:defRPr sz="200">
                <a:solidFill>
                  <a:schemeClr val="accent2">
                    <a:alpha val="0"/>
                  </a:schemeClr>
                </a:solidFill>
              </a:defRPr>
            </a:lvl2pPr>
            <a:lvl3pPr marL="0" indent="0" rtl="0">
              <a:defRPr sz="200">
                <a:solidFill>
                  <a:schemeClr val="accent2">
                    <a:alpha val="0"/>
                  </a:schemeClr>
                </a:solidFill>
              </a:defRPr>
            </a:lvl3pPr>
            <a:lvl4pPr rtl="0">
              <a:defRPr sz="200">
                <a:solidFill>
                  <a:schemeClr val="accent2">
                    <a:alpha val="0"/>
                  </a:schemeClr>
                </a:solidFill>
              </a:defRPr>
            </a:lvl4pPr>
            <a:lvl5pPr rtl="0">
              <a:defRPr sz="200">
                <a:solidFill>
                  <a:schemeClr val="tx2">
                    <a:alpha val="0"/>
                  </a:schemeClr>
                </a:solidFill>
              </a:defRPr>
            </a:lvl5pPr>
            <a:lvl6pPr rtl="0">
              <a:defRPr sz="200">
                <a:solidFill>
                  <a:schemeClr val="tx2">
                    <a:alpha val="0"/>
                  </a:schemeClr>
                </a:solidFill>
              </a:defRPr>
            </a:lvl6pPr>
            <a:lvl7pPr rtl="0">
              <a:defRPr sz="200">
                <a:solidFill>
                  <a:schemeClr val="tx2">
                    <a:alpha val="0"/>
                  </a:schemeClr>
                </a:solidFill>
              </a:defRPr>
            </a:lvl7pPr>
            <a:lvl8pPr rtl="0">
              <a:defRPr sz="200">
                <a:solidFill>
                  <a:schemeClr val="tx2">
                    <a:alpha val="0"/>
                  </a:schemeClr>
                </a:solidFill>
              </a:defRPr>
            </a:lvl8pPr>
            <a:lvl9pPr rtl="0">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3" name="Logo" descr="The University of Melbourne logo">
            <a:extLst>
              <a:ext uri="{FF2B5EF4-FFF2-40B4-BE49-F238E27FC236}">
                <a16:creationId xmlns:a16="http://schemas.microsoft.com/office/drawing/2014/main" id="{89C2BB76-EC8B-4EE0-B3FE-F9F6A8015C05}"/>
              </a:ext>
            </a:extLst>
          </p:cNvPr>
          <p:cNvGrpSpPr>
            <a:grpSpLocks noChangeAspect="1"/>
          </p:cNvGrpSpPr>
          <p:nvPr userDrawn="1"/>
        </p:nvGrpSpPr>
        <p:grpSpPr bwMode="auto">
          <a:xfrm>
            <a:off x="607255" y="616633"/>
            <a:ext cx="1440000" cy="1443689"/>
            <a:chOff x="2864" y="1181"/>
            <a:chExt cx="1952" cy="1957"/>
          </a:xfrm>
        </p:grpSpPr>
        <p:sp>
          <p:nvSpPr>
            <p:cNvPr id="194" name="AutoShape 3">
              <a:extLst>
                <a:ext uri="{FF2B5EF4-FFF2-40B4-BE49-F238E27FC236}">
                  <a16:creationId xmlns:a16="http://schemas.microsoft.com/office/drawing/2014/main" id="{6F6F4730-7EA7-46CD-85DC-B75DBB77F8E8}"/>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Rectangle 5">
              <a:extLst>
                <a:ext uri="{FF2B5EF4-FFF2-40B4-BE49-F238E27FC236}">
                  <a16:creationId xmlns:a16="http://schemas.microsoft.com/office/drawing/2014/main" id="{E09E0824-B174-4948-8FEC-654D7CD9BAB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6">
              <a:extLst>
                <a:ext uri="{FF2B5EF4-FFF2-40B4-BE49-F238E27FC236}">
                  <a16:creationId xmlns:a16="http://schemas.microsoft.com/office/drawing/2014/main" id="{DF48A723-8ED5-4D62-A3AD-E34A57401DC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7">
              <a:extLst>
                <a:ext uri="{FF2B5EF4-FFF2-40B4-BE49-F238E27FC236}">
                  <a16:creationId xmlns:a16="http://schemas.microsoft.com/office/drawing/2014/main" id="{25A41219-1F64-4154-99E9-D1169FB2FCB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8">
              <a:extLst>
                <a:ext uri="{FF2B5EF4-FFF2-40B4-BE49-F238E27FC236}">
                  <a16:creationId xmlns:a16="http://schemas.microsoft.com/office/drawing/2014/main" id="{8281E3FA-7278-4F28-97E5-97A24180CFF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9">
              <a:extLst>
                <a:ext uri="{FF2B5EF4-FFF2-40B4-BE49-F238E27FC236}">
                  <a16:creationId xmlns:a16="http://schemas.microsoft.com/office/drawing/2014/main" id="{C9F0559D-B19E-4729-8727-7C58D48364EC}"/>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0">
              <a:extLst>
                <a:ext uri="{FF2B5EF4-FFF2-40B4-BE49-F238E27FC236}">
                  <a16:creationId xmlns:a16="http://schemas.microsoft.com/office/drawing/2014/main" id="{CA838872-0F5E-431E-9607-C1F2F3BFD90B}"/>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11">
              <a:extLst>
                <a:ext uri="{FF2B5EF4-FFF2-40B4-BE49-F238E27FC236}">
                  <a16:creationId xmlns:a16="http://schemas.microsoft.com/office/drawing/2014/main" id="{4C4EE19E-F9DE-43CB-B9FA-568A29EFF4C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Freeform 12">
              <a:extLst>
                <a:ext uri="{FF2B5EF4-FFF2-40B4-BE49-F238E27FC236}">
                  <a16:creationId xmlns:a16="http://schemas.microsoft.com/office/drawing/2014/main" id="{2846D1A2-8F1F-4A76-A9D6-7A52E5DD962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13">
              <a:extLst>
                <a:ext uri="{FF2B5EF4-FFF2-40B4-BE49-F238E27FC236}">
                  <a16:creationId xmlns:a16="http://schemas.microsoft.com/office/drawing/2014/main" id="{831E56F7-7026-475C-B029-0BD7774ABE4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14">
              <a:extLst>
                <a:ext uri="{FF2B5EF4-FFF2-40B4-BE49-F238E27FC236}">
                  <a16:creationId xmlns:a16="http://schemas.microsoft.com/office/drawing/2014/main" id="{BF7EFABE-1BDA-49DB-980B-7C651070CB7D}"/>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15">
              <a:extLst>
                <a:ext uri="{FF2B5EF4-FFF2-40B4-BE49-F238E27FC236}">
                  <a16:creationId xmlns:a16="http://schemas.microsoft.com/office/drawing/2014/main" id="{6B5CEC9B-0F54-4C9E-85F1-D7DE83C18C5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16">
              <a:extLst>
                <a:ext uri="{FF2B5EF4-FFF2-40B4-BE49-F238E27FC236}">
                  <a16:creationId xmlns:a16="http://schemas.microsoft.com/office/drawing/2014/main" id="{A60A3249-E214-4EAD-919F-C7C44FAB7A3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17">
              <a:extLst>
                <a:ext uri="{FF2B5EF4-FFF2-40B4-BE49-F238E27FC236}">
                  <a16:creationId xmlns:a16="http://schemas.microsoft.com/office/drawing/2014/main" id="{697C151D-5B52-4341-B42B-45C80974B63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18">
              <a:extLst>
                <a:ext uri="{FF2B5EF4-FFF2-40B4-BE49-F238E27FC236}">
                  <a16:creationId xmlns:a16="http://schemas.microsoft.com/office/drawing/2014/main" id="{7E18978D-54C4-43C7-9BCE-78E1C9529470}"/>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19">
              <a:extLst>
                <a:ext uri="{FF2B5EF4-FFF2-40B4-BE49-F238E27FC236}">
                  <a16:creationId xmlns:a16="http://schemas.microsoft.com/office/drawing/2014/main" id="{F770C2BF-62E8-414A-A4F3-B64EEEAAB73A}"/>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0">
              <a:extLst>
                <a:ext uri="{FF2B5EF4-FFF2-40B4-BE49-F238E27FC236}">
                  <a16:creationId xmlns:a16="http://schemas.microsoft.com/office/drawing/2014/main" id="{B5E09B7D-728B-4465-9E92-EDF90C31982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Rectangle 21">
              <a:extLst>
                <a:ext uri="{FF2B5EF4-FFF2-40B4-BE49-F238E27FC236}">
                  <a16:creationId xmlns:a16="http://schemas.microsoft.com/office/drawing/2014/main" id="{9DB1CE65-2195-414E-96DE-C06E9744046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22">
              <a:extLst>
                <a:ext uri="{FF2B5EF4-FFF2-40B4-BE49-F238E27FC236}">
                  <a16:creationId xmlns:a16="http://schemas.microsoft.com/office/drawing/2014/main" id="{9660DD50-5B33-42A8-97CA-68C07E83FDB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23">
              <a:extLst>
                <a:ext uri="{FF2B5EF4-FFF2-40B4-BE49-F238E27FC236}">
                  <a16:creationId xmlns:a16="http://schemas.microsoft.com/office/drawing/2014/main" id="{517E12D9-20E8-44D0-B8DF-2D4607569BD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24">
              <a:extLst>
                <a:ext uri="{FF2B5EF4-FFF2-40B4-BE49-F238E27FC236}">
                  <a16:creationId xmlns:a16="http://schemas.microsoft.com/office/drawing/2014/main" id="{7DF76A7B-42F4-464C-95E2-5E57BE595A7C}"/>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25">
              <a:extLst>
                <a:ext uri="{FF2B5EF4-FFF2-40B4-BE49-F238E27FC236}">
                  <a16:creationId xmlns:a16="http://schemas.microsoft.com/office/drawing/2014/main" id="{8453E42F-0789-42EF-BF57-BBDBB4AD85D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26">
              <a:extLst>
                <a:ext uri="{FF2B5EF4-FFF2-40B4-BE49-F238E27FC236}">
                  <a16:creationId xmlns:a16="http://schemas.microsoft.com/office/drawing/2014/main" id="{50204653-0365-48D9-9AB2-DA947684939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27">
              <a:extLst>
                <a:ext uri="{FF2B5EF4-FFF2-40B4-BE49-F238E27FC236}">
                  <a16:creationId xmlns:a16="http://schemas.microsoft.com/office/drawing/2014/main" id="{44C5F707-0B4D-42D2-875F-AC0CD3604DEC}"/>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28">
              <a:extLst>
                <a:ext uri="{FF2B5EF4-FFF2-40B4-BE49-F238E27FC236}">
                  <a16:creationId xmlns:a16="http://schemas.microsoft.com/office/drawing/2014/main" id="{07EB4E8B-44AC-49EC-936A-320A5004D8F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29">
              <a:extLst>
                <a:ext uri="{FF2B5EF4-FFF2-40B4-BE49-F238E27FC236}">
                  <a16:creationId xmlns:a16="http://schemas.microsoft.com/office/drawing/2014/main" id="{B90F8AFC-C8A9-4376-A2A0-6062E3F41AD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30">
              <a:extLst>
                <a:ext uri="{FF2B5EF4-FFF2-40B4-BE49-F238E27FC236}">
                  <a16:creationId xmlns:a16="http://schemas.microsoft.com/office/drawing/2014/main" id="{9EB36DC0-2361-4575-AD0C-714E2CD63CD1}"/>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31">
              <a:extLst>
                <a:ext uri="{FF2B5EF4-FFF2-40B4-BE49-F238E27FC236}">
                  <a16:creationId xmlns:a16="http://schemas.microsoft.com/office/drawing/2014/main" id="{4F0BE09D-B550-4AC6-AFD6-580B6C9C34EE}"/>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32">
              <a:extLst>
                <a:ext uri="{FF2B5EF4-FFF2-40B4-BE49-F238E27FC236}">
                  <a16:creationId xmlns:a16="http://schemas.microsoft.com/office/drawing/2014/main" id="{4BDF75F4-FDE8-4D34-A542-EA629B25234A}"/>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34">
              <a:extLst>
                <a:ext uri="{FF2B5EF4-FFF2-40B4-BE49-F238E27FC236}">
                  <a16:creationId xmlns:a16="http://schemas.microsoft.com/office/drawing/2014/main" id="{EDD0E1A7-A5CD-445B-AD4F-B038F8B3B25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35">
              <a:extLst>
                <a:ext uri="{FF2B5EF4-FFF2-40B4-BE49-F238E27FC236}">
                  <a16:creationId xmlns:a16="http://schemas.microsoft.com/office/drawing/2014/main" id="{68A4B0F3-4A42-4ECA-BC4A-88D48053857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36">
              <a:extLst>
                <a:ext uri="{FF2B5EF4-FFF2-40B4-BE49-F238E27FC236}">
                  <a16:creationId xmlns:a16="http://schemas.microsoft.com/office/drawing/2014/main" id="{D1D31D11-1B5E-41BC-B938-AA21B99EB9A7}"/>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37">
              <a:extLst>
                <a:ext uri="{FF2B5EF4-FFF2-40B4-BE49-F238E27FC236}">
                  <a16:creationId xmlns:a16="http://schemas.microsoft.com/office/drawing/2014/main" id="{E37BA9FC-235E-47AE-9FB8-A705793CA174}"/>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38">
              <a:extLst>
                <a:ext uri="{FF2B5EF4-FFF2-40B4-BE49-F238E27FC236}">
                  <a16:creationId xmlns:a16="http://schemas.microsoft.com/office/drawing/2014/main" id="{457E7A92-6308-4DE3-A895-AA62960D05D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39">
              <a:extLst>
                <a:ext uri="{FF2B5EF4-FFF2-40B4-BE49-F238E27FC236}">
                  <a16:creationId xmlns:a16="http://schemas.microsoft.com/office/drawing/2014/main" id="{AA31D295-E8BE-42B4-B0C2-CAD8D1A6F85E}"/>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0">
              <a:extLst>
                <a:ext uri="{FF2B5EF4-FFF2-40B4-BE49-F238E27FC236}">
                  <a16:creationId xmlns:a16="http://schemas.microsoft.com/office/drawing/2014/main" id="{DF368E95-4C33-437F-8F61-67CCA09D151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41">
              <a:extLst>
                <a:ext uri="{FF2B5EF4-FFF2-40B4-BE49-F238E27FC236}">
                  <a16:creationId xmlns:a16="http://schemas.microsoft.com/office/drawing/2014/main" id="{D81DA87D-C6ED-41B0-87B3-30BBA06D9B95}"/>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42">
              <a:extLst>
                <a:ext uri="{FF2B5EF4-FFF2-40B4-BE49-F238E27FC236}">
                  <a16:creationId xmlns:a16="http://schemas.microsoft.com/office/drawing/2014/main" id="{4C42D249-9DC3-49B6-AE7F-142CED6A7B25}"/>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43">
              <a:extLst>
                <a:ext uri="{FF2B5EF4-FFF2-40B4-BE49-F238E27FC236}">
                  <a16:creationId xmlns:a16="http://schemas.microsoft.com/office/drawing/2014/main" id="{2EEAC508-55F1-4816-9877-3ACF9A67A5D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44">
              <a:extLst>
                <a:ext uri="{FF2B5EF4-FFF2-40B4-BE49-F238E27FC236}">
                  <a16:creationId xmlns:a16="http://schemas.microsoft.com/office/drawing/2014/main" id="{02575FC1-7E5D-46CB-B78D-07BD3DD6935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45">
              <a:extLst>
                <a:ext uri="{FF2B5EF4-FFF2-40B4-BE49-F238E27FC236}">
                  <a16:creationId xmlns:a16="http://schemas.microsoft.com/office/drawing/2014/main" id="{1547C591-B65D-45F5-8037-8FD9F4B60113}"/>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46">
              <a:extLst>
                <a:ext uri="{FF2B5EF4-FFF2-40B4-BE49-F238E27FC236}">
                  <a16:creationId xmlns:a16="http://schemas.microsoft.com/office/drawing/2014/main" id="{1D4CFCC4-881A-4F8A-ABC9-F479B56C3B0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47">
              <a:extLst>
                <a:ext uri="{FF2B5EF4-FFF2-40B4-BE49-F238E27FC236}">
                  <a16:creationId xmlns:a16="http://schemas.microsoft.com/office/drawing/2014/main" id="{F6ABED90-5364-4FA5-9105-45E212E7DF21}"/>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48">
              <a:extLst>
                <a:ext uri="{FF2B5EF4-FFF2-40B4-BE49-F238E27FC236}">
                  <a16:creationId xmlns:a16="http://schemas.microsoft.com/office/drawing/2014/main" id="{9822A435-40D7-4DB0-8060-4B4DA0F8AC9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49">
              <a:extLst>
                <a:ext uri="{FF2B5EF4-FFF2-40B4-BE49-F238E27FC236}">
                  <a16:creationId xmlns:a16="http://schemas.microsoft.com/office/drawing/2014/main" id="{98D106D0-75BB-4AE3-830A-AFE45B648642}"/>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0">
              <a:extLst>
                <a:ext uri="{FF2B5EF4-FFF2-40B4-BE49-F238E27FC236}">
                  <a16:creationId xmlns:a16="http://schemas.microsoft.com/office/drawing/2014/main" id="{3309DCB5-3856-47AF-AD5E-31FE9740909E}"/>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51">
              <a:extLst>
                <a:ext uri="{FF2B5EF4-FFF2-40B4-BE49-F238E27FC236}">
                  <a16:creationId xmlns:a16="http://schemas.microsoft.com/office/drawing/2014/main" id="{026D4969-1646-4A9A-811F-E6B86284A36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52">
              <a:extLst>
                <a:ext uri="{FF2B5EF4-FFF2-40B4-BE49-F238E27FC236}">
                  <a16:creationId xmlns:a16="http://schemas.microsoft.com/office/drawing/2014/main" id="{D309E21A-B33A-4BCA-9284-DB988DF01B3F}"/>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53">
              <a:extLst>
                <a:ext uri="{FF2B5EF4-FFF2-40B4-BE49-F238E27FC236}">
                  <a16:creationId xmlns:a16="http://schemas.microsoft.com/office/drawing/2014/main" id="{011B6EB2-2138-4E4D-A71C-0F2EC621F70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4">
              <a:extLst>
                <a:ext uri="{FF2B5EF4-FFF2-40B4-BE49-F238E27FC236}">
                  <a16:creationId xmlns:a16="http://schemas.microsoft.com/office/drawing/2014/main" id="{639A836C-C974-410C-9E74-B66937EB9D72}"/>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5">
              <a:extLst>
                <a:ext uri="{FF2B5EF4-FFF2-40B4-BE49-F238E27FC236}">
                  <a16:creationId xmlns:a16="http://schemas.microsoft.com/office/drawing/2014/main" id="{E340CF28-83CF-4D13-8B32-E1B37828007E}"/>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56">
              <a:extLst>
                <a:ext uri="{FF2B5EF4-FFF2-40B4-BE49-F238E27FC236}">
                  <a16:creationId xmlns:a16="http://schemas.microsoft.com/office/drawing/2014/main" id="{778A1410-34C6-49E3-A7FB-1749982F00E1}"/>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57">
              <a:extLst>
                <a:ext uri="{FF2B5EF4-FFF2-40B4-BE49-F238E27FC236}">
                  <a16:creationId xmlns:a16="http://schemas.microsoft.com/office/drawing/2014/main" id="{8F7EEEA7-84B4-4DED-BBDA-C1D465B0FFE4}"/>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58">
              <a:extLst>
                <a:ext uri="{FF2B5EF4-FFF2-40B4-BE49-F238E27FC236}">
                  <a16:creationId xmlns:a16="http://schemas.microsoft.com/office/drawing/2014/main" id="{AB78D163-693F-4F95-96B7-C58597B6867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59">
              <a:extLst>
                <a:ext uri="{FF2B5EF4-FFF2-40B4-BE49-F238E27FC236}">
                  <a16:creationId xmlns:a16="http://schemas.microsoft.com/office/drawing/2014/main" id="{7B306C40-1949-4C91-B5B8-79A417CE741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60">
              <a:extLst>
                <a:ext uri="{FF2B5EF4-FFF2-40B4-BE49-F238E27FC236}">
                  <a16:creationId xmlns:a16="http://schemas.microsoft.com/office/drawing/2014/main" id="{DE472E62-8046-470C-9B88-895A12A4B03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61">
              <a:extLst>
                <a:ext uri="{FF2B5EF4-FFF2-40B4-BE49-F238E27FC236}">
                  <a16:creationId xmlns:a16="http://schemas.microsoft.com/office/drawing/2014/main" id="{38C00FE9-A56B-4921-B0D7-C31C1334F5FE}"/>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62">
              <a:extLst>
                <a:ext uri="{FF2B5EF4-FFF2-40B4-BE49-F238E27FC236}">
                  <a16:creationId xmlns:a16="http://schemas.microsoft.com/office/drawing/2014/main" id="{22A4FF45-2458-4BD5-95F2-39A13A801DC1}"/>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2687595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FF5CCD1-CC6B-4701-871E-0AE3CFE644EA}"/>
              </a:ext>
            </a:extLst>
          </p:cNvPr>
          <p:cNvSpPr>
            <a:spLocks noGrp="1"/>
          </p:cNvSpPr>
          <p:nvPr>
            <p:ph type="title"/>
          </p:nvPr>
        </p:nvSpPr>
        <p:spPr/>
        <p:txBody>
          <a:bodyPr/>
          <a:lstStyle/>
          <a:p>
            <a:r>
              <a:rPr lang="en-US"/>
              <a:t>Click to edit Master title style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26570" y="1532415"/>
            <a:ext cx="8467003"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19/08/2022</a:t>
            </a:fld>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144233490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_Video and Present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D4EEBE-3DFE-49C7-A0BD-46E115FF01EC}"/>
              </a:ext>
            </a:extLst>
          </p:cNvPr>
          <p:cNvSpPr>
            <a:spLocks noGrp="1"/>
          </p:cNvSpPr>
          <p:nvPr>
            <p:ph type="title"/>
          </p:nvPr>
        </p:nvSpPr>
        <p:spPr>
          <a:xfrm>
            <a:off x="1273573" y="395066"/>
            <a:ext cx="2979114" cy="887360"/>
          </a:xfrm>
        </p:spPr>
        <p:txBody>
          <a:bodyPr/>
          <a:lstStyle/>
          <a:p>
            <a:r>
              <a:rPr lang="en-US"/>
              <a:t>Click to edit Master title style</a:t>
            </a:r>
            <a:endParaRPr lang="en-AU" dirty="0"/>
          </a:p>
        </p:txBody>
      </p:sp>
      <p:sp>
        <p:nvSpPr>
          <p:cNvPr id="12" name="Content Placeholder 11">
            <a:extLst>
              <a:ext uri="{FF2B5EF4-FFF2-40B4-BE49-F238E27FC236}">
                <a16:creationId xmlns:a16="http://schemas.microsoft.com/office/drawing/2014/main" id="{1E88FB60-9BD8-44D2-8E99-9179BF91B620}"/>
              </a:ext>
            </a:extLst>
          </p:cNvPr>
          <p:cNvSpPr>
            <a:spLocks noGrp="1"/>
          </p:cNvSpPr>
          <p:nvPr>
            <p:ph sz="quarter" idx="20"/>
          </p:nvPr>
        </p:nvSpPr>
        <p:spPr>
          <a:xfrm>
            <a:off x="325099" y="1531937"/>
            <a:ext cx="3927587" cy="449666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
        <p:nvSpPr>
          <p:cNvPr id="3" name="Rectangle 2">
            <a:extLst>
              <a:ext uri="{FF2B5EF4-FFF2-40B4-BE49-F238E27FC236}">
                <a16:creationId xmlns:a16="http://schemas.microsoft.com/office/drawing/2014/main" id="{FF749F30-B44D-43F1-B0D5-603E1F271B81}"/>
              </a:ext>
            </a:extLst>
          </p:cNvPr>
          <p:cNvSpPr/>
          <p:nvPr userDrawn="1"/>
        </p:nvSpPr>
        <p:spPr>
          <a:xfrm>
            <a:off x="8129662" y="101089"/>
            <a:ext cx="933929"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hasCustomPrompt="1"/>
          </p:nvPr>
        </p:nvSpPr>
        <p:spPr>
          <a:xfrm>
            <a:off x="4509105" y="433468"/>
            <a:ext cx="4201425" cy="6424532"/>
          </a:xfrm>
          <a:blipFill>
            <a:blip r:embed="rId2" cstate="screen">
              <a:extLst>
                <a:ext uri="{28A0092B-C50C-407E-A947-70E740481C1C}">
                  <a14:useLocalDpi xmlns:a14="http://schemas.microsoft.com/office/drawing/2010/main"/>
                </a:ext>
              </a:extLst>
            </a:blip>
            <a:srcRect/>
            <a:stretch>
              <a:fillRect l="-19758" t="-6747" r="-21524" b="-1345"/>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Tree>
    <p:extLst>
      <p:ext uri="{BB962C8B-B14F-4D97-AF65-F5344CB8AC3E}">
        <p14:creationId xmlns:p14="http://schemas.microsoft.com/office/powerpoint/2010/main" val="2824677043"/>
      </p:ext>
    </p:extLst>
  </p:cSld>
  <p:clrMapOvr>
    <a:masterClrMapping/>
  </p:clrMapOvr>
  <p:hf hdr="0" ftr="0" dt="0"/>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4" name="Title 3">
            <a:extLst>
              <a:ext uri="{FF2B5EF4-FFF2-40B4-BE49-F238E27FC236}">
                <a16:creationId xmlns:a16="http://schemas.microsoft.com/office/drawing/2014/main" id="{5DAE9195-D441-4C9F-89C6-13113FBCB35A}"/>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US" dirty="0"/>
              <a:t>Thank you</a:t>
            </a:r>
            <a:endParaRPr lang="en-AU" dirty="0"/>
          </a:p>
        </p:txBody>
      </p:sp>
      <p:sp>
        <p:nvSpPr>
          <p:cNvPr id="80" name="Text Placeholder 140">
            <a:extLst>
              <a:ext uri="{FF2B5EF4-FFF2-40B4-BE49-F238E27FC236}">
                <a16:creationId xmlns:a16="http://schemas.microsoft.com/office/drawing/2014/main" id="{53B70884-5EDB-4D16-B565-71037E500B36}"/>
              </a:ext>
            </a:extLst>
          </p:cNvPr>
          <p:cNvSpPr>
            <a:spLocks noGrp="1"/>
          </p:cNvSpPr>
          <p:nvPr>
            <p:ph type="body" sz="quarter" idx="17" hasCustomPrompt="1"/>
          </p:nvPr>
        </p:nvSpPr>
        <p:spPr>
          <a:xfrm>
            <a:off x="487475" y="5394944"/>
            <a:ext cx="357915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87707C1-F769-4D39-9A1C-1D073FF6F9C3}"/>
              </a:ext>
            </a:extLst>
          </p:cNvPr>
          <p:cNvSpPr>
            <a:spLocks noGrp="1"/>
          </p:cNvSpPr>
          <p:nvPr>
            <p:ph type="body" sz="quarter" idx="16" hasCustomPrompt="1"/>
          </p:nvPr>
        </p:nvSpPr>
        <p:spPr>
          <a:xfrm>
            <a:off x="567867" y="5338960"/>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192" name="Picture Placeholder 191">
            <a:extLst>
              <a:ext uri="{FF2B5EF4-FFF2-40B4-BE49-F238E27FC236}">
                <a16:creationId xmlns:a16="http://schemas.microsoft.com/office/drawing/2014/main" id="{B93F5C33-3854-4C6B-9539-F8B8FD2316AC}"/>
              </a:ext>
            </a:extLst>
          </p:cNvPr>
          <p:cNvSpPr>
            <a:spLocks noGrp="1"/>
          </p:cNvSpPr>
          <p:nvPr>
            <p:ph type="pic" sz="quarter" idx="18"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81" name="Logo" descr="The University of Melbourne logo">
            <a:extLst>
              <a:ext uri="{FF2B5EF4-FFF2-40B4-BE49-F238E27FC236}">
                <a16:creationId xmlns:a16="http://schemas.microsoft.com/office/drawing/2014/main" id="{73D7045A-1CF1-44F6-8E2E-B9405FED9E2F}"/>
              </a:ext>
            </a:extLst>
          </p:cNvPr>
          <p:cNvGrpSpPr>
            <a:grpSpLocks noChangeAspect="1"/>
          </p:cNvGrpSpPr>
          <p:nvPr userDrawn="1"/>
        </p:nvGrpSpPr>
        <p:grpSpPr bwMode="auto">
          <a:xfrm>
            <a:off x="421066" y="453777"/>
            <a:ext cx="1662286" cy="1666547"/>
            <a:chOff x="2864" y="1181"/>
            <a:chExt cx="1952" cy="1957"/>
          </a:xfrm>
        </p:grpSpPr>
        <p:sp>
          <p:nvSpPr>
            <p:cNvPr id="82" name="AutoShape 3">
              <a:extLst>
                <a:ext uri="{FF2B5EF4-FFF2-40B4-BE49-F238E27FC236}">
                  <a16:creationId xmlns:a16="http://schemas.microsoft.com/office/drawing/2014/main" id="{04BEA57A-8E7B-4E24-BE7A-E0AADB5DBA8D}"/>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3" name="Rectangle 5">
              <a:extLst>
                <a:ext uri="{FF2B5EF4-FFF2-40B4-BE49-F238E27FC236}">
                  <a16:creationId xmlns:a16="http://schemas.microsoft.com/office/drawing/2014/main" id="{EFF044F0-4B98-4888-9641-C41102F0A95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4" name="Freeform 6">
              <a:extLst>
                <a:ext uri="{FF2B5EF4-FFF2-40B4-BE49-F238E27FC236}">
                  <a16:creationId xmlns:a16="http://schemas.microsoft.com/office/drawing/2014/main" id="{A4F2A23F-5984-4111-AD9E-E3082188120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5" name="Freeform 7">
              <a:extLst>
                <a:ext uri="{FF2B5EF4-FFF2-40B4-BE49-F238E27FC236}">
                  <a16:creationId xmlns:a16="http://schemas.microsoft.com/office/drawing/2014/main" id="{B3AE443D-FE04-4EDC-80FC-B314325A12E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6" name="Freeform 8">
              <a:extLst>
                <a:ext uri="{FF2B5EF4-FFF2-40B4-BE49-F238E27FC236}">
                  <a16:creationId xmlns:a16="http://schemas.microsoft.com/office/drawing/2014/main" id="{79C7F0E7-88D6-4E4A-A312-AE6964CBA48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7" name="Freeform 9">
              <a:extLst>
                <a:ext uri="{FF2B5EF4-FFF2-40B4-BE49-F238E27FC236}">
                  <a16:creationId xmlns:a16="http://schemas.microsoft.com/office/drawing/2014/main" id="{F73247B3-9572-4E50-A9F9-D9B42DC0DF3B}"/>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8" name="Freeform 10">
              <a:extLst>
                <a:ext uri="{FF2B5EF4-FFF2-40B4-BE49-F238E27FC236}">
                  <a16:creationId xmlns:a16="http://schemas.microsoft.com/office/drawing/2014/main" id="{3259D609-76D9-45D0-B15F-0FA397DBBFF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89" name="Freeform 11">
              <a:extLst>
                <a:ext uri="{FF2B5EF4-FFF2-40B4-BE49-F238E27FC236}">
                  <a16:creationId xmlns:a16="http://schemas.microsoft.com/office/drawing/2014/main" id="{5C2E2C7F-FF30-4A56-8534-D9965DD5E05F}"/>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0" name="Freeform 12">
              <a:extLst>
                <a:ext uri="{FF2B5EF4-FFF2-40B4-BE49-F238E27FC236}">
                  <a16:creationId xmlns:a16="http://schemas.microsoft.com/office/drawing/2014/main" id="{F687FBAE-B910-4327-B1A4-6FD6E81AB0D3}"/>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1" name="Freeform 13">
              <a:extLst>
                <a:ext uri="{FF2B5EF4-FFF2-40B4-BE49-F238E27FC236}">
                  <a16:creationId xmlns:a16="http://schemas.microsoft.com/office/drawing/2014/main" id="{1B1BC6E6-2BD9-4CA8-AD54-CC72783F8C6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2" name="Freeform 14">
              <a:extLst>
                <a:ext uri="{FF2B5EF4-FFF2-40B4-BE49-F238E27FC236}">
                  <a16:creationId xmlns:a16="http://schemas.microsoft.com/office/drawing/2014/main" id="{0CDCD004-D1EF-443A-A818-883EEB3F37FA}"/>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3" name="Freeform 15">
              <a:extLst>
                <a:ext uri="{FF2B5EF4-FFF2-40B4-BE49-F238E27FC236}">
                  <a16:creationId xmlns:a16="http://schemas.microsoft.com/office/drawing/2014/main" id="{1E965659-AF38-4929-8B73-B87840A6AF6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4" name="Freeform 16">
              <a:extLst>
                <a:ext uri="{FF2B5EF4-FFF2-40B4-BE49-F238E27FC236}">
                  <a16:creationId xmlns:a16="http://schemas.microsoft.com/office/drawing/2014/main" id="{A3D4EF62-702A-477E-B94D-96320B008A1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5" name="Freeform 17">
              <a:extLst>
                <a:ext uri="{FF2B5EF4-FFF2-40B4-BE49-F238E27FC236}">
                  <a16:creationId xmlns:a16="http://schemas.microsoft.com/office/drawing/2014/main" id="{27C56C97-AC3A-4214-A776-9FF21C875E9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6" name="Freeform 18">
              <a:extLst>
                <a:ext uri="{FF2B5EF4-FFF2-40B4-BE49-F238E27FC236}">
                  <a16:creationId xmlns:a16="http://schemas.microsoft.com/office/drawing/2014/main" id="{E9D54D47-364F-4F9A-BAE3-C930CC7651D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7" name="Freeform 19">
              <a:extLst>
                <a:ext uri="{FF2B5EF4-FFF2-40B4-BE49-F238E27FC236}">
                  <a16:creationId xmlns:a16="http://schemas.microsoft.com/office/drawing/2014/main" id="{0D8D1571-B8DF-4AF6-B70F-82B9CB7139B2}"/>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8" name="Freeform 20">
              <a:extLst>
                <a:ext uri="{FF2B5EF4-FFF2-40B4-BE49-F238E27FC236}">
                  <a16:creationId xmlns:a16="http://schemas.microsoft.com/office/drawing/2014/main" id="{FFFA97D6-566E-417D-A763-A6F698AD3F37}"/>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99" name="Rectangle 21">
              <a:extLst>
                <a:ext uri="{FF2B5EF4-FFF2-40B4-BE49-F238E27FC236}">
                  <a16:creationId xmlns:a16="http://schemas.microsoft.com/office/drawing/2014/main" id="{D26DF387-B00F-4137-B22B-FFA49E082536}"/>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0" name="Freeform 22">
              <a:extLst>
                <a:ext uri="{FF2B5EF4-FFF2-40B4-BE49-F238E27FC236}">
                  <a16:creationId xmlns:a16="http://schemas.microsoft.com/office/drawing/2014/main" id="{3DB8FBAB-4331-4D07-A90E-A7D5F0A46FD2}"/>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1" name="Freeform 23">
              <a:extLst>
                <a:ext uri="{FF2B5EF4-FFF2-40B4-BE49-F238E27FC236}">
                  <a16:creationId xmlns:a16="http://schemas.microsoft.com/office/drawing/2014/main" id="{2F259DE1-FFBE-4450-A752-4EC257B51305}"/>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2" name="Freeform 24">
              <a:extLst>
                <a:ext uri="{FF2B5EF4-FFF2-40B4-BE49-F238E27FC236}">
                  <a16:creationId xmlns:a16="http://schemas.microsoft.com/office/drawing/2014/main" id="{A32957BA-13D6-4ED9-977D-0C89E970E0B2}"/>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3" name="Freeform 25">
              <a:extLst>
                <a:ext uri="{FF2B5EF4-FFF2-40B4-BE49-F238E27FC236}">
                  <a16:creationId xmlns:a16="http://schemas.microsoft.com/office/drawing/2014/main" id="{B5BFEAC1-4E37-49A2-B67D-2BC8D109AFCF}"/>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4" name="Freeform 26">
              <a:extLst>
                <a:ext uri="{FF2B5EF4-FFF2-40B4-BE49-F238E27FC236}">
                  <a16:creationId xmlns:a16="http://schemas.microsoft.com/office/drawing/2014/main" id="{788C1048-9836-47D1-BF7E-9959787A634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5" name="Freeform 27">
              <a:extLst>
                <a:ext uri="{FF2B5EF4-FFF2-40B4-BE49-F238E27FC236}">
                  <a16:creationId xmlns:a16="http://schemas.microsoft.com/office/drawing/2014/main" id="{C494BEF8-5481-49D8-A1DB-26A618F8D747}"/>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6" name="Freeform 28">
              <a:extLst>
                <a:ext uri="{FF2B5EF4-FFF2-40B4-BE49-F238E27FC236}">
                  <a16:creationId xmlns:a16="http://schemas.microsoft.com/office/drawing/2014/main" id="{FF78676F-BD80-4152-AF8A-17C051377F07}"/>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7" name="Freeform 29">
              <a:extLst>
                <a:ext uri="{FF2B5EF4-FFF2-40B4-BE49-F238E27FC236}">
                  <a16:creationId xmlns:a16="http://schemas.microsoft.com/office/drawing/2014/main" id="{A9BCBAEE-0E8B-4E88-B3AB-F4B67DAC315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8" name="Freeform 30">
              <a:extLst>
                <a:ext uri="{FF2B5EF4-FFF2-40B4-BE49-F238E27FC236}">
                  <a16:creationId xmlns:a16="http://schemas.microsoft.com/office/drawing/2014/main" id="{0491E6F5-E006-496A-9B9D-6B4FD0E3CBAC}"/>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09" name="Freeform 31">
              <a:extLst>
                <a:ext uri="{FF2B5EF4-FFF2-40B4-BE49-F238E27FC236}">
                  <a16:creationId xmlns:a16="http://schemas.microsoft.com/office/drawing/2014/main" id="{7CEC1DFB-4708-49E7-81F5-C199ABD915A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0" name="Freeform 32">
              <a:extLst>
                <a:ext uri="{FF2B5EF4-FFF2-40B4-BE49-F238E27FC236}">
                  <a16:creationId xmlns:a16="http://schemas.microsoft.com/office/drawing/2014/main" id="{EA921ED2-8301-42A8-A841-5319A0E91E07}"/>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1" name="Freeform 34">
              <a:extLst>
                <a:ext uri="{FF2B5EF4-FFF2-40B4-BE49-F238E27FC236}">
                  <a16:creationId xmlns:a16="http://schemas.microsoft.com/office/drawing/2014/main" id="{8E486F39-3893-4DC2-838D-2B51F0E74199}"/>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2" name="Freeform 35">
              <a:extLst>
                <a:ext uri="{FF2B5EF4-FFF2-40B4-BE49-F238E27FC236}">
                  <a16:creationId xmlns:a16="http://schemas.microsoft.com/office/drawing/2014/main" id="{CB2A0A8E-24F6-45A5-A95A-481A46553863}"/>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3" name="Freeform 36">
              <a:extLst>
                <a:ext uri="{FF2B5EF4-FFF2-40B4-BE49-F238E27FC236}">
                  <a16:creationId xmlns:a16="http://schemas.microsoft.com/office/drawing/2014/main" id="{04341E2F-C06C-4F36-8B74-BB7BF852FC14}"/>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4" name="Freeform 37">
              <a:extLst>
                <a:ext uri="{FF2B5EF4-FFF2-40B4-BE49-F238E27FC236}">
                  <a16:creationId xmlns:a16="http://schemas.microsoft.com/office/drawing/2014/main" id="{388F3EB0-17D8-4898-B8B9-58FD6F76CB30}"/>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5" name="Freeform 38">
              <a:extLst>
                <a:ext uri="{FF2B5EF4-FFF2-40B4-BE49-F238E27FC236}">
                  <a16:creationId xmlns:a16="http://schemas.microsoft.com/office/drawing/2014/main" id="{37E8FFD8-89F7-4657-9947-47E219EAFC7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6" name="Freeform 39">
              <a:extLst>
                <a:ext uri="{FF2B5EF4-FFF2-40B4-BE49-F238E27FC236}">
                  <a16:creationId xmlns:a16="http://schemas.microsoft.com/office/drawing/2014/main" id="{23962857-2355-43B5-BA46-7156E544AED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7" name="Freeform 40">
              <a:extLst>
                <a:ext uri="{FF2B5EF4-FFF2-40B4-BE49-F238E27FC236}">
                  <a16:creationId xmlns:a16="http://schemas.microsoft.com/office/drawing/2014/main" id="{C0C7C601-CD63-4A4C-987C-7C70F465AB10}"/>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8" name="Freeform 41">
              <a:extLst>
                <a:ext uri="{FF2B5EF4-FFF2-40B4-BE49-F238E27FC236}">
                  <a16:creationId xmlns:a16="http://schemas.microsoft.com/office/drawing/2014/main" id="{58E2A667-5C9E-492E-88B9-428AE358763D}"/>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19" name="Freeform 42">
              <a:extLst>
                <a:ext uri="{FF2B5EF4-FFF2-40B4-BE49-F238E27FC236}">
                  <a16:creationId xmlns:a16="http://schemas.microsoft.com/office/drawing/2014/main" id="{72A6983F-C2E1-40AE-B7C0-E427349DC59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0" name="Freeform 43">
              <a:extLst>
                <a:ext uri="{FF2B5EF4-FFF2-40B4-BE49-F238E27FC236}">
                  <a16:creationId xmlns:a16="http://schemas.microsoft.com/office/drawing/2014/main" id="{6CCF0988-C833-445A-94CB-07EF590C3465}"/>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1" name="Freeform 44">
              <a:extLst>
                <a:ext uri="{FF2B5EF4-FFF2-40B4-BE49-F238E27FC236}">
                  <a16:creationId xmlns:a16="http://schemas.microsoft.com/office/drawing/2014/main" id="{3A188AE4-9B9C-4C34-9F86-AF304C285083}"/>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2" name="Freeform 45">
              <a:extLst>
                <a:ext uri="{FF2B5EF4-FFF2-40B4-BE49-F238E27FC236}">
                  <a16:creationId xmlns:a16="http://schemas.microsoft.com/office/drawing/2014/main" id="{A89453D6-85C4-4E2D-8FA0-72A14EA515FA}"/>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3" name="Freeform 46">
              <a:extLst>
                <a:ext uri="{FF2B5EF4-FFF2-40B4-BE49-F238E27FC236}">
                  <a16:creationId xmlns:a16="http://schemas.microsoft.com/office/drawing/2014/main" id="{BD6BC0F7-C21F-400B-9ED4-BF35CE7FED3E}"/>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4" name="Freeform 47">
              <a:extLst>
                <a:ext uri="{FF2B5EF4-FFF2-40B4-BE49-F238E27FC236}">
                  <a16:creationId xmlns:a16="http://schemas.microsoft.com/office/drawing/2014/main" id="{0B5CBA8E-8322-4660-BE10-0D7C40BBF53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5" name="Freeform 48">
              <a:extLst>
                <a:ext uri="{FF2B5EF4-FFF2-40B4-BE49-F238E27FC236}">
                  <a16:creationId xmlns:a16="http://schemas.microsoft.com/office/drawing/2014/main" id="{DEB21783-D296-4A05-BE34-BFE7D5553CE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6" name="Freeform 49">
              <a:extLst>
                <a:ext uri="{FF2B5EF4-FFF2-40B4-BE49-F238E27FC236}">
                  <a16:creationId xmlns:a16="http://schemas.microsoft.com/office/drawing/2014/main" id="{18535967-D3E3-48C2-A56E-FAB7015A900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7" name="Freeform 50">
              <a:extLst>
                <a:ext uri="{FF2B5EF4-FFF2-40B4-BE49-F238E27FC236}">
                  <a16:creationId xmlns:a16="http://schemas.microsoft.com/office/drawing/2014/main" id="{F0D8AE3F-FC91-4265-87AE-A22989B4E4BF}"/>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8" name="Freeform 51">
              <a:extLst>
                <a:ext uri="{FF2B5EF4-FFF2-40B4-BE49-F238E27FC236}">
                  <a16:creationId xmlns:a16="http://schemas.microsoft.com/office/drawing/2014/main" id="{CB3036C3-8B8F-466E-A40B-9F31B9B5391E}"/>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29" name="Freeform 52">
              <a:extLst>
                <a:ext uri="{FF2B5EF4-FFF2-40B4-BE49-F238E27FC236}">
                  <a16:creationId xmlns:a16="http://schemas.microsoft.com/office/drawing/2014/main" id="{51B64F91-1250-42C8-B692-DBEE837B5E20}"/>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0" name="Freeform 53">
              <a:extLst>
                <a:ext uri="{FF2B5EF4-FFF2-40B4-BE49-F238E27FC236}">
                  <a16:creationId xmlns:a16="http://schemas.microsoft.com/office/drawing/2014/main" id="{7A5E8821-26A6-4A47-9441-123CB1CD9DA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1" name="Freeform 54">
              <a:extLst>
                <a:ext uri="{FF2B5EF4-FFF2-40B4-BE49-F238E27FC236}">
                  <a16:creationId xmlns:a16="http://schemas.microsoft.com/office/drawing/2014/main" id="{C9AD4000-AE32-4994-A808-D65FCD6671F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2" name="Freeform 55">
              <a:extLst>
                <a:ext uri="{FF2B5EF4-FFF2-40B4-BE49-F238E27FC236}">
                  <a16:creationId xmlns:a16="http://schemas.microsoft.com/office/drawing/2014/main" id="{A73E2B1C-573F-4515-B15A-5415B63E2C49}"/>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3" name="Freeform 56">
              <a:extLst>
                <a:ext uri="{FF2B5EF4-FFF2-40B4-BE49-F238E27FC236}">
                  <a16:creationId xmlns:a16="http://schemas.microsoft.com/office/drawing/2014/main" id="{8B4526F5-E3C2-477E-A9BA-5C3B9B1BFF68}"/>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4" name="Freeform 57">
              <a:extLst>
                <a:ext uri="{FF2B5EF4-FFF2-40B4-BE49-F238E27FC236}">
                  <a16:creationId xmlns:a16="http://schemas.microsoft.com/office/drawing/2014/main" id="{E6C1F2F2-0690-4896-8B3E-7E5711AE7023}"/>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5" name="Freeform 58">
              <a:extLst>
                <a:ext uri="{FF2B5EF4-FFF2-40B4-BE49-F238E27FC236}">
                  <a16:creationId xmlns:a16="http://schemas.microsoft.com/office/drawing/2014/main" id="{2644BE99-447A-436A-ABB5-29D00547F7E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6" name="Freeform 59">
              <a:extLst>
                <a:ext uri="{FF2B5EF4-FFF2-40B4-BE49-F238E27FC236}">
                  <a16:creationId xmlns:a16="http://schemas.microsoft.com/office/drawing/2014/main" id="{6B5285F8-7FA1-4849-9832-32B623D59C2F}"/>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8" name="Freeform 60">
              <a:extLst>
                <a:ext uri="{FF2B5EF4-FFF2-40B4-BE49-F238E27FC236}">
                  <a16:creationId xmlns:a16="http://schemas.microsoft.com/office/drawing/2014/main" id="{F258FBFF-3560-4321-9C39-990AB7BA50F6}"/>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0" name="Freeform 61">
              <a:extLst>
                <a:ext uri="{FF2B5EF4-FFF2-40B4-BE49-F238E27FC236}">
                  <a16:creationId xmlns:a16="http://schemas.microsoft.com/office/drawing/2014/main" id="{9543B324-060D-43F0-A83B-E3C6BBB4ABA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1" name="Freeform 62">
              <a:extLst>
                <a:ext uri="{FF2B5EF4-FFF2-40B4-BE49-F238E27FC236}">
                  <a16:creationId xmlns:a16="http://schemas.microsoft.com/office/drawing/2014/main" id="{487AEC3D-AFC0-4B04-BCF3-E63D6E8C824C}"/>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428241314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Background picture">
            <a:extLst>
              <a:ext uri="{FF2B5EF4-FFF2-40B4-BE49-F238E27FC236}">
                <a16:creationId xmlns:a16="http://schemas.microsoft.com/office/drawing/2014/main" id="{4A3F1C04-3200-4425-86D0-2F9E2EAC9EF4}"/>
              </a:ext>
            </a:extLst>
          </p:cNvPr>
          <p:cNvSpPr/>
          <p:nvPr userDrawn="1"/>
        </p:nvSpPr>
        <p:spPr>
          <a:xfrm>
            <a:off x="-1" y="-1"/>
            <a:ext cx="9153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46BDD0C7-83B0-4F4A-A85E-F29353A3CC7A}"/>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solidFill>
                  <a:schemeClr val="bg2"/>
                </a:solidFill>
              </a:defRPr>
            </a:lvl1pPr>
          </a:lstStyle>
          <a:p>
            <a:r>
              <a:rPr lang="en-AU" noProof="0" dirty="0"/>
              <a:t>Click to add title</a:t>
            </a:r>
          </a:p>
        </p:txBody>
      </p:sp>
      <p:sp>
        <p:nvSpPr>
          <p:cNvPr id="194" name="Subtitle 139">
            <a:extLst>
              <a:ext uri="{FF2B5EF4-FFF2-40B4-BE49-F238E27FC236}">
                <a16:creationId xmlns:a16="http://schemas.microsoft.com/office/drawing/2014/main" id="{11B95767-3A13-4FFC-998D-AC0754C0EA35}"/>
              </a:ext>
            </a:extLst>
          </p:cNvPr>
          <p:cNvSpPr>
            <a:spLocks noGrp="1"/>
          </p:cNvSpPr>
          <p:nvPr>
            <p:ph type="subTitle" idx="1" hasCustomPrompt="1"/>
          </p:nvPr>
        </p:nvSpPr>
        <p:spPr>
          <a:xfrm>
            <a:off x="487475"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2"/>
                </a:solidFill>
                <a:latin typeface="+mn-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318430" y="686887"/>
            <a:ext cx="2824180"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375050" y="5410207"/>
            <a:ext cx="1454741"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1951398" y="5410207"/>
            <a:ext cx="1454741"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3527746" y="5410207"/>
            <a:ext cx="1454741" cy="923925"/>
          </a:xfrm>
        </p:spPr>
        <p:txBody>
          <a:bodyPr/>
          <a:lstStyle>
            <a:lvl1pPr>
              <a:defRPr sz="1600">
                <a:solidFill>
                  <a:schemeClr val="bg1"/>
                </a:solidFill>
              </a:defRPr>
            </a:lvl1pPr>
          </a:lstStyle>
          <a:p>
            <a:r>
              <a:rPr lang="en-AU" dirty="0"/>
              <a:t>Click to add partner logos</a:t>
            </a:r>
          </a:p>
        </p:txBody>
      </p:sp>
      <p:sp>
        <p:nvSpPr>
          <p:cNvPr id="254" name="Picture Placeholder 253">
            <a:extLst>
              <a:ext uri="{FF2B5EF4-FFF2-40B4-BE49-F238E27FC236}">
                <a16:creationId xmlns:a16="http://schemas.microsoft.com/office/drawing/2014/main" id="{E5AF71EF-D58B-4930-B671-3D00D2D01AC7}"/>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70" name="Text Placeholder 135">
            <a:extLst>
              <a:ext uri="{FF2B5EF4-FFF2-40B4-BE49-F238E27FC236}">
                <a16:creationId xmlns:a16="http://schemas.microsoft.com/office/drawing/2014/main" id="{0443CBF0-AF90-4B9B-A3C5-CDEF3FF57FA5}"/>
              </a:ext>
            </a:extLst>
          </p:cNvPr>
          <p:cNvSpPr>
            <a:spLocks noGrp="1"/>
          </p:cNvSpPr>
          <p:nvPr>
            <p:ph type="body" sz="quarter" idx="23" hasCustomPrompt="1"/>
          </p:nvPr>
        </p:nvSpPr>
        <p:spPr>
          <a:xfrm>
            <a:off x="2398823" y="630906"/>
            <a:ext cx="216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195" name="Logo" descr="The University of Melbourne logo">
            <a:extLst>
              <a:ext uri="{FF2B5EF4-FFF2-40B4-BE49-F238E27FC236}">
                <a16:creationId xmlns:a16="http://schemas.microsoft.com/office/drawing/2014/main" id="{839C52C0-9A6F-4427-8D48-7BB28B00B546}"/>
              </a:ext>
            </a:extLst>
          </p:cNvPr>
          <p:cNvGrpSpPr>
            <a:grpSpLocks noChangeAspect="1"/>
          </p:cNvGrpSpPr>
          <p:nvPr userDrawn="1"/>
        </p:nvGrpSpPr>
        <p:grpSpPr bwMode="auto">
          <a:xfrm>
            <a:off x="421066" y="453777"/>
            <a:ext cx="1662286" cy="1666547"/>
            <a:chOff x="2864" y="1181"/>
            <a:chExt cx="1952" cy="1957"/>
          </a:xfrm>
        </p:grpSpPr>
        <p:sp>
          <p:nvSpPr>
            <p:cNvPr id="196" name="AutoShape 3">
              <a:extLst>
                <a:ext uri="{FF2B5EF4-FFF2-40B4-BE49-F238E27FC236}">
                  <a16:creationId xmlns:a16="http://schemas.microsoft.com/office/drawing/2014/main" id="{3CB4793C-5CCD-4F5B-BF61-B5519BB84563}"/>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7" name="Rectangle 5">
              <a:extLst>
                <a:ext uri="{FF2B5EF4-FFF2-40B4-BE49-F238E27FC236}">
                  <a16:creationId xmlns:a16="http://schemas.microsoft.com/office/drawing/2014/main" id="{9C22DE55-0539-4D47-B968-A6FFB052273F}"/>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8" name="Freeform 6">
              <a:extLst>
                <a:ext uri="{FF2B5EF4-FFF2-40B4-BE49-F238E27FC236}">
                  <a16:creationId xmlns:a16="http://schemas.microsoft.com/office/drawing/2014/main" id="{839E5D8B-8155-49D3-9C68-ADDFE2B147CA}"/>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99" name="Freeform 7">
              <a:extLst>
                <a:ext uri="{FF2B5EF4-FFF2-40B4-BE49-F238E27FC236}">
                  <a16:creationId xmlns:a16="http://schemas.microsoft.com/office/drawing/2014/main" id="{C63B0A4A-C98F-4375-81E7-CF6DC2A71A58}"/>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0" name="Freeform 8">
              <a:extLst>
                <a:ext uri="{FF2B5EF4-FFF2-40B4-BE49-F238E27FC236}">
                  <a16:creationId xmlns:a16="http://schemas.microsoft.com/office/drawing/2014/main" id="{AC870463-CB95-46E5-9190-D47D0A0AD6BE}"/>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1" name="Freeform 9">
              <a:extLst>
                <a:ext uri="{FF2B5EF4-FFF2-40B4-BE49-F238E27FC236}">
                  <a16:creationId xmlns:a16="http://schemas.microsoft.com/office/drawing/2014/main" id="{9C090A6E-F3FE-4492-A8E3-5CB015467A2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2" name="Freeform 10">
              <a:extLst>
                <a:ext uri="{FF2B5EF4-FFF2-40B4-BE49-F238E27FC236}">
                  <a16:creationId xmlns:a16="http://schemas.microsoft.com/office/drawing/2014/main" id="{D71279E6-2329-4AFD-BC71-783C75AD0ED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3" name="Freeform 11">
              <a:extLst>
                <a:ext uri="{FF2B5EF4-FFF2-40B4-BE49-F238E27FC236}">
                  <a16:creationId xmlns:a16="http://schemas.microsoft.com/office/drawing/2014/main" id="{39F93875-8DCC-4364-BCAD-87D1A0395F1A}"/>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4" name="Freeform 12">
              <a:extLst>
                <a:ext uri="{FF2B5EF4-FFF2-40B4-BE49-F238E27FC236}">
                  <a16:creationId xmlns:a16="http://schemas.microsoft.com/office/drawing/2014/main" id="{B8A0F650-D849-4B73-9146-7E4514209561}"/>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5" name="Freeform 13">
              <a:extLst>
                <a:ext uri="{FF2B5EF4-FFF2-40B4-BE49-F238E27FC236}">
                  <a16:creationId xmlns:a16="http://schemas.microsoft.com/office/drawing/2014/main" id="{696C0D3B-E372-4329-A827-83F393655A81}"/>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6" name="Freeform 14">
              <a:extLst>
                <a:ext uri="{FF2B5EF4-FFF2-40B4-BE49-F238E27FC236}">
                  <a16:creationId xmlns:a16="http://schemas.microsoft.com/office/drawing/2014/main" id="{09187AF8-096B-4D9D-BECF-DA1ED2214482}"/>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7" name="Freeform 15">
              <a:extLst>
                <a:ext uri="{FF2B5EF4-FFF2-40B4-BE49-F238E27FC236}">
                  <a16:creationId xmlns:a16="http://schemas.microsoft.com/office/drawing/2014/main" id="{BCFC2B8D-A927-4FA6-ABAD-250666F7F98F}"/>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8" name="Freeform 16">
              <a:extLst>
                <a:ext uri="{FF2B5EF4-FFF2-40B4-BE49-F238E27FC236}">
                  <a16:creationId xmlns:a16="http://schemas.microsoft.com/office/drawing/2014/main" id="{393D1A0F-7858-45C7-9640-0EA05DE9625F}"/>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09" name="Freeform 17">
              <a:extLst>
                <a:ext uri="{FF2B5EF4-FFF2-40B4-BE49-F238E27FC236}">
                  <a16:creationId xmlns:a16="http://schemas.microsoft.com/office/drawing/2014/main" id="{9D9CC4FD-3E79-4B80-9CDC-9026604ACE3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0" name="Freeform 18">
              <a:extLst>
                <a:ext uri="{FF2B5EF4-FFF2-40B4-BE49-F238E27FC236}">
                  <a16:creationId xmlns:a16="http://schemas.microsoft.com/office/drawing/2014/main" id="{6B9EF6BE-5CAC-4584-85C5-38722586BD4A}"/>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1" name="Freeform 19">
              <a:extLst>
                <a:ext uri="{FF2B5EF4-FFF2-40B4-BE49-F238E27FC236}">
                  <a16:creationId xmlns:a16="http://schemas.microsoft.com/office/drawing/2014/main" id="{CE9CBF70-A08F-4B3E-933C-5B383A7A0A0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2" name="Freeform 20">
              <a:extLst>
                <a:ext uri="{FF2B5EF4-FFF2-40B4-BE49-F238E27FC236}">
                  <a16:creationId xmlns:a16="http://schemas.microsoft.com/office/drawing/2014/main" id="{DCB129BA-B7EC-4145-AA2C-85E18362D540}"/>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3" name="Rectangle 21">
              <a:extLst>
                <a:ext uri="{FF2B5EF4-FFF2-40B4-BE49-F238E27FC236}">
                  <a16:creationId xmlns:a16="http://schemas.microsoft.com/office/drawing/2014/main" id="{E952D24A-E62C-4B35-A453-E2DB313C1CF9}"/>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4" name="Freeform 22">
              <a:extLst>
                <a:ext uri="{FF2B5EF4-FFF2-40B4-BE49-F238E27FC236}">
                  <a16:creationId xmlns:a16="http://schemas.microsoft.com/office/drawing/2014/main" id="{A616AFE6-9BCC-48E4-8C66-4AF9903EDA2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5" name="Freeform 23">
              <a:extLst>
                <a:ext uri="{FF2B5EF4-FFF2-40B4-BE49-F238E27FC236}">
                  <a16:creationId xmlns:a16="http://schemas.microsoft.com/office/drawing/2014/main" id="{14593CC9-FBBF-4EEA-A1D0-6472C18040C6}"/>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6" name="Freeform 24">
              <a:extLst>
                <a:ext uri="{FF2B5EF4-FFF2-40B4-BE49-F238E27FC236}">
                  <a16:creationId xmlns:a16="http://schemas.microsoft.com/office/drawing/2014/main" id="{C13B5AB5-D746-465E-AA3D-E87100FF957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7" name="Freeform 25">
              <a:extLst>
                <a:ext uri="{FF2B5EF4-FFF2-40B4-BE49-F238E27FC236}">
                  <a16:creationId xmlns:a16="http://schemas.microsoft.com/office/drawing/2014/main" id="{D8C3E3A5-B063-4156-83BE-857D9A190CB2}"/>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8" name="Freeform 26">
              <a:extLst>
                <a:ext uri="{FF2B5EF4-FFF2-40B4-BE49-F238E27FC236}">
                  <a16:creationId xmlns:a16="http://schemas.microsoft.com/office/drawing/2014/main" id="{F9354ACE-2667-43D9-A9E4-35AF59FB09D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19" name="Freeform 27">
              <a:extLst>
                <a:ext uri="{FF2B5EF4-FFF2-40B4-BE49-F238E27FC236}">
                  <a16:creationId xmlns:a16="http://schemas.microsoft.com/office/drawing/2014/main" id="{4500720B-9FE5-4FC6-BCC6-2C7F8F4E4DBE}"/>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0" name="Freeform 28">
              <a:extLst>
                <a:ext uri="{FF2B5EF4-FFF2-40B4-BE49-F238E27FC236}">
                  <a16:creationId xmlns:a16="http://schemas.microsoft.com/office/drawing/2014/main" id="{84BA71E3-588E-4AA6-AB1E-3CDB10C4FB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1" name="Freeform 29">
              <a:extLst>
                <a:ext uri="{FF2B5EF4-FFF2-40B4-BE49-F238E27FC236}">
                  <a16:creationId xmlns:a16="http://schemas.microsoft.com/office/drawing/2014/main" id="{BE3254C8-814E-4952-8200-C895058BA821}"/>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2" name="Freeform 30">
              <a:extLst>
                <a:ext uri="{FF2B5EF4-FFF2-40B4-BE49-F238E27FC236}">
                  <a16:creationId xmlns:a16="http://schemas.microsoft.com/office/drawing/2014/main" id="{331888C2-72FE-4B1E-BB9E-F6E7C5762FD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3" name="Freeform 31">
              <a:extLst>
                <a:ext uri="{FF2B5EF4-FFF2-40B4-BE49-F238E27FC236}">
                  <a16:creationId xmlns:a16="http://schemas.microsoft.com/office/drawing/2014/main" id="{9BDBD28C-CE53-4274-AAA7-FA2D3C043C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4" name="Freeform 32">
              <a:extLst>
                <a:ext uri="{FF2B5EF4-FFF2-40B4-BE49-F238E27FC236}">
                  <a16:creationId xmlns:a16="http://schemas.microsoft.com/office/drawing/2014/main" id="{AFC524B2-1374-4D2A-8E7E-8CEEA8756B7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5" name="Freeform 34">
              <a:extLst>
                <a:ext uri="{FF2B5EF4-FFF2-40B4-BE49-F238E27FC236}">
                  <a16:creationId xmlns:a16="http://schemas.microsoft.com/office/drawing/2014/main" id="{159C63ED-119F-4995-A908-DBB2293E7D2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6" name="Freeform 35">
              <a:extLst>
                <a:ext uri="{FF2B5EF4-FFF2-40B4-BE49-F238E27FC236}">
                  <a16:creationId xmlns:a16="http://schemas.microsoft.com/office/drawing/2014/main" id="{9D9FDAB1-BF5D-47C0-A4DE-38264D999D9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7" name="Freeform 36">
              <a:extLst>
                <a:ext uri="{FF2B5EF4-FFF2-40B4-BE49-F238E27FC236}">
                  <a16:creationId xmlns:a16="http://schemas.microsoft.com/office/drawing/2014/main" id="{C1ABD4F8-3CE7-417B-8CCD-4879D33FA898}"/>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8" name="Freeform 37">
              <a:extLst>
                <a:ext uri="{FF2B5EF4-FFF2-40B4-BE49-F238E27FC236}">
                  <a16:creationId xmlns:a16="http://schemas.microsoft.com/office/drawing/2014/main" id="{103F22C4-1CD6-4EF0-905B-92AB362F75A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29" name="Freeform 38">
              <a:extLst>
                <a:ext uri="{FF2B5EF4-FFF2-40B4-BE49-F238E27FC236}">
                  <a16:creationId xmlns:a16="http://schemas.microsoft.com/office/drawing/2014/main" id="{B6C6E0C7-2C51-494C-96A1-A7080C7BC70F}"/>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0" name="Freeform 39">
              <a:extLst>
                <a:ext uri="{FF2B5EF4-FFF2-40B4-BE49-F238E27FC236}">
                  <a16:creationId xmlns:a16="http://schemas.microsoft.com/office/drawing/2014/main" id="{5E3AA035-F1DE-4980-A6F9-03834D684014}"/>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1" name="Freeform 40">
              <a:extLst>
                <a:ext uri="{FF2B5EF4-FFF2-40B4-BE49-F238E27FC236}">
                  <a16:creationId xmlns:a16="http://schemas.microsoft.com/office/drawing/2014/main" id="{130ADC70-2CD1-418A-84DE-3F38ABE7398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2" name="Freeform 41">
              <a:extLst>
                <a:ext uri="{FF2B5EF4-FFF2-40B4-BE49-F238E27FC236}">
                  <a16:creationId xmlns:a16="http://schemas.microsoft.com/office/drawing/2014/main" id="{B7EA4B72-1CA4-476A-B6D6-852CAC06C8C0}"/>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3" name="Freeform 42">
              <a:extLst>
                <a:ext uri="{FF2B5EF4-FFF2-40B4-BE49-F238E27FC236}">
                  <a16:creationId xmlns:a16="http://schemas.microsoft.com/office/drawing/2014/main" id="{9BCDC689-AB36-471E-A19F-6DF6BDFA4802}"/>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4" name="Freeform 43">
              <a:extLst>
                <a:ext uri="{FF2B5EF4-FFF2-40B4-BE49-F238E27FC236}">
                  <a16:creationId xmlns:a16="http://schemas.microsoft.com/office/drawing/2014/main" id="{F84B1191-49BD-42D8-9DD8-54B1025B855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5" name="Freeform 44">
              <a:extLst>
                <a:ext uri="{FF2B5EF4-FFF2-40B4-BE49-F238E27FC236}">
                  <a16:creationId xmlns:a16="http://schemas.microsoft.com/office/drawing/2014/main" id="{3F36B0B7-B248-4C36-ACAA-F57D604F9962}"/>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6" name="Freeform 45">
              <a:extLst>
                <a:ext uri="{FF2B5EF4-FFF2-40B4-BE49-F238E27FC236}">
                  <a16:creationId xmlns:a16="http://schemas.microsoft.com/office/drawing/2014/main" id="{6C40B266-66D2-4AA5-AF83-82341DD03386}"/>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7" name="Freeform 46">
              <a:extLst>
                <a:ext uri="{FF2B5EF4-FFF2-40B4-BE49-F238E27FC236}">
                  <a16:creationId xmlns:a16="http://schemas.microsoft.com/office/drawing/2014/main" id="{0F6CDDCC-C889-48AC-B016-7F6405161B43}"/>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8" name="Freeform 47">
              <a:extLst>
                <a:ext uri="{FF2B5EF4-FFF2-40B4-BE49-F238E27FC236}">
                  <a16:creationId xmlns:a16="http://schemas.microsoft.com/office/drawing/2014/main" id="{292792DB-44D2-43DB-9EBE-FD22D8E4DBED}"/>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39" name="Freeform 48">
              <a:extLst>
                <a:ext uri="{FF2B5EF4-FFF2-40B4-BE49-F238E27FC236}">
                  <a16:creationId xmlns:a16="http://schemas.microsoft.com/office/drawing/2014/main" id="{A70696E9-E2B2-4865-A0C3-E3E4E7CAB854}"/>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0" name="Freeform 49">
              <a:extLst>
                <a:ext uri="{FF2B5EF4-FFF2-40B4-BE49-F238E27FC236}">
                  <a16:creationId xmlns:a16="http://schemas.microsoft.com/office/drawing/2014/main" id="{8131D599-F06F-4922-A462-921AB0B9CFB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1" name="Freeform 50">
              <a:extLst>
                <a:ext uri="{FF2B5EF4-FFF2-40B4-BE49-F238E27FC236}">
                  <a16:creationId xmlns:a16="http://schemas.microsoft.com/office/drawing/2014/main" id="{5737B435-E8F8-4CDD-89CD-FF0682FDEDF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2" name="Freeform 51">
              <a:extLst>
                <a:ext uri="{FF2B5EF4-FFF2-40B4-BE49-F238E27FC236}">
                  <a16:creationId xmlns:a16="http://schemas.microsoft.com/office/drawing/2014/main" id="{BC9AEEE5-3792-4999-8681-0EA0B20F09F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3" name="Freeform 52">
              <a:extLst>
                <a:ext uri="{FF2B5EF4-FFF2-40B4-BE49-F238E27FC236}">
                  <a16:creationId xmlns:a16="http://schemas.microsoft.com/office/drawing/2014/main" id="{D1D6BC8B-EF90-45E5-B12E-445E7D0308BA}"/>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4" name="Freeform 53">
              <a:extLst>
                <a:ext uri="{FF2B5EF4-FFF2-40B4-BE49-F238E27FC236}">
                  <a16:creationId xmlns:a16="http://schemas.microsoft.com/office/drawing/2014/main" id="{C63921BB-161E-4135-A152-58519C262B47}"/>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5" name="Freeform 54">
              <a:extLst>
                <a:ext uri="{FF2B5EF4-FFF2-40B4-BE49-F238E27FC236}">
                  <a16:creationId xmlns:a16="http://schemas.microsoft.com/office/drawing/2014/main" id="{B6D7A211-0B1F-4C02-A9F3-006FB08102CF}"/>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6" name="Freeform 55">
              <a:extLst>
                <a:ext uri="{FF2B5EF4-FFF2-40B4-BE49-F238E27FC236}">
                  <a16:creationId xmlns:a16="http://schemas.microsoft.com/office/drawing/2014/main" id="{A0B3206B-507B-4015-A9A2-E0896DFADFD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7" name="Freeform 56">
              <a:extLst>
                <a:ext uri="{FF2B5EF4-FFF2-40B4-BE49-F238E27FC236}">
                  <a16:creationId xmlns:a16="http://schemas.microsoft.com/office/drawing/2014/main" id="{984BAC3F-9CA8-4015-A952-B9446F68D3BD}"/>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8" name="Freeform 57">
              <a:extLst>
                <a:ext uri="{FF2B5EF4-FFF2-40B4-BE49-F238E27FC236}">
                  <a16:creationId xmlns:a16="http://schemas.microsoft.com/office/drawing/2014/main" id="{4CDFC29E-4326-4DB6-9AAB-572FEBFC94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49" name="Freeform 58">
              <a:extLst>
                <a:ext uri="{FF2B5EF4-FFF2-40B4-BE49-F238E27FC236}">
                  <a16:creationId xmlns:a16="http://schemas.microsoft.com/office/drawing/2014/main" id="{76FF4184-4BBE-41C5-9C00-615CF27EECAC}"/>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0" name="Freeform 59">
              <a:extLst>
                <a:ext uri="{FF2B5EF4-FFF2-40B4-BE49-F238E27FC236}">
                  <a16:creationId xmlns:a16="http://schemas.microsoft.com/office/drawing/2014/main" id="{1DC69F4A-1996-4C8C-9C03-DD93CF41008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1" name="Freeform 60">
              <a:extLst>
                <a:ext uri="{FF2B5EF4-FFF2-40B4-BE49-F238E27FC236}">
                  <a16:creationId xmlns:a16="http://schemas.microsoft.com/office/drawing/2014/main" id="{756AAD03-1CA0-40B0-B5AC-5BA605B2947F}"/>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2" name="Freeform 61">
              <a:extLst>
                <a:ext uri="{FF2B5EF4-FFF2-40B4-BE49-F238E27FC236}">
                  <a16:creationId xmlns:a16="http://schemas.microsoft.com/office/drawing/2014/main" id="{5D3472D0-A7F1-4E13-9454-78B7364B2EB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253" name="Freeform 62">
              <a:extLst>
                <a:ext uri="{FF2B5EF4-FFF2-40B4-BE49-F238E27FC236}">
                  <a16:creationId xmlns:a16="http://schemas.microsoft.com/office/drawing/2014/main" id="{02302272-5BAA-46C1-8B4E-932590DED07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62164601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Background picture">
            <a:extLst>
              <a:ext uri="{FF2B5EF4-FFF2-40B4-BE49-F238E27FC236}">
                <a16:creationId xmlns:a16="http://schemas.microsoft.com/office/drawing/2014/main" id="{890DF213-662F-4F0F-AF3A-12E90D6AB403}"/>
              </a:ext>
            </a:extLst>
          </p:cNvPr>
          <p:cNvSpPr/>
          <p:nvPr userDrawn="1"/>
        </p:nvSpPr>
        <p:spPr>
          <a:xfrm>
            <a:off x="-1" y="-1"/>
            <a:ext cx="9153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sz="1800" noProof="0"/>
          </a:p>
        </p:txBody>
      </p:sp>
      <p:sp>
        <p:nvSpPr>
          <p:cNvPr id="2" name="Title 1">
            <a:extLst>
              <a:ext uri="{FF2B5EF4-FFF2-40B4-BE49-F238E27FC236}">
                <a16:creationId xmlns:a16="http://schemas.microsoft.com/office/drawing/2014/main" id="{3D65330B-FE77-4BCD-A08E-734DC48FBD72}"/>
              </a:ext>
            </a:extLst>
          </p:cNvPr>
          <p:cNvSpPr>
            <a:spLocks noGrp="1"/>
          </p:cNvSpPr>
          <p:nvPr>
            <p:ph type="title" hasCustomPrompt="1"/>
          </p:nvPr>
        </p:nvSpPr>
        <p:spPr>
          <a:xfrm>
            <a:off x="486000" y="2498400"/>
            <a:ext cx="3578400" cy="1274400"/>
          </a:xfrm>
        </p:spPr>
        <p:txBody>
          <a:bodyPr tIns="90000" bIns="90000" anchor="t"/>
          <a:lstStyle>
            <a:lvl1pPr>
              <a:lnSpc>
                <a:spcPct val="100000"/>
              </a:lnSpc>
              <a:defRPr sz="3800"/>
            </a:lvl1pPr>
          </a:lstStyle>
          <a:p>
            <a:r>
              <a:rPr lang="en-AU" noProof="0" dirty="0"/>
              <a:t>Click to add title</a:t>
            </a:r>
          </a:p>
        </p:txBody>
      </p:sp>
      <p:sp>
        <p:nvSpPr>
          <p:cNvPr id="69" name="Subtitle 139">
            <a:extLst>
              <a:ext uri="{FF2B5EF4-FFF2-40B4-BE49-F238E27FC236}">
                <a16:creationId xmlns:a16="http://schemas.microsoft.com/office/drawing/2014/main" id="{DFE50FBB-C502-4D0B-8245-7273FBAD1510}"/>
              </a:ext>
            </a:extLst>
          </p:cNvPr>
          <p:cNvSpPr>
            <a:spLocks noGrp="1"/>
          </p:cNvSpPr>
          <p:nvPr>
            <p:ph type="subTitle" idx="1" hasCustomPrompt="1"/>
          </p:nvPr>
        </p:nvSpPr>
        <p:spPr>
          <a:xfrm>
            <a:off x="486083" y="4100400"/>
            <a:ext cx="3579152" cy="119160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2400"/>
              </a:spcBef>
              <a:spcAft>
                <a:spcPts val="0"/>
              </a:spcAft>
              <a:buNone/>
              <a:defRPr sz="2000" b="1">
                <a:solidFill>
                  <a:schemeClr val="accent4"/>
                </a:solidFill>
                <a:latin typeface="+mn-lt"/>
              </a:defRPr>
            </a:lvl1pPr>
            <a:lvl2pPr marL="0" indent="0" algn="l">
              <a:spcBef>
                <a:spcPts val="2400"/>
              </a:spcBef>
              <a:buNone/>
              <a:defRPr sz="2000" b="1">
                <a:solidFill>
                  <a:schemeClr val="accent4"/>
                </a:solidFill>
              </a:defRPr>
            </a:lvl2pPr>
            <a:lvl3pPr marL="0" indent="0" algn="l">
              <a:buNone/>
              <a:defRPr sz="1800">
                <a:solidFill>
                  <a:schemeClr val="accent4"/>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4"/>
                </a:solidFill>
              </a:defRPr>
            </a:lvl9pPr>
          </a:lstStyle>
          <a:p>
            <a:pPr lvl="1"/>
            <a:r>
              <a:rPr lang="en-AU" noProof="0" dirty="0"/>
              <a:t>Two</a:t>
            </a:r>
          </a:p>
          <a:p>
            <a:pPr lvl="2"/>
            <a:r>
              <a:rPr lang="en-AU" noProof="0" dirty="0"/>
              <a:t>Three</a:t>
            </a:r>
          </a:p>
          <a:p>
            <a:pPr lvl="8"/>
            <a:r>
              <a:rPr lang="en-AU" noProof="0" dirty="0"/>
              <a:t>four</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279326" y="686887"/>
            <a:ext cx="2832628"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375050"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1951398"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3527746" y="5410207"/>
            <a:ext cx="1454741"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359719" y="630906"/>
            <a:ext cx="216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
        <p:nvSpPr>
          <p:cNvPr id="75" name="Picture Placeholder 74">
            <a:extLst>
              <a:ext uri="{FF2B5EF4-FFF2-40B4-BE49-F238E27FC236}">
                <a16:creationId xmlns:a16="http://schemas.microsoft.com/office/drawing/2014/main" id="{8A8C76C3-30D3-442D-B999-658DC30E69C3}"/>
              </a:ext>
            </a:extLst>
          </p:cNvPr>
          <p:cNvSpPr>
            <a:spLocks noGrp="1"/>
          </p:cNvSpPr>
          <p:nvPr>
            <p:ph type="pic" sz="quarter" idx="22" hasCustomPrompt="1"/>
          </p:nvPr>
        </p:nvSpPr>
        <p:spPr>
          <a:xfrm>
            <a:off x="4122030" y="1032580"/>
            <a:ext cx="5030970" cy="5829165"/>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133" name="Logo" descr="The University of Melbourne logo">
            <a:extLst>
              <a:ext uri="{FF2B5EF4-FFF2-40B4-BE49-F238E27FC236}">
                <a16:creationId xmlns:a16="http://schemas.microsoft.com/office/drawing/2014/main" id="{EEDF0969-53B1-44A0-8DF6-45900D9BEADA}"/>
              </a:ext>
            </a:extLst>
          </p:cNvPr>
          <p:cNvGrpSpPr>
            <a:grpSpLocks noChangeAspect="1"/>
          </p:cNvGrpSpPr>
          <p:nvPr userDrawn="1"/>
        </p:nvGrpSpPr>
        <p:grpSpPr bwMode="auto">
          <a:xfrm>
            <a:off x="607255" y="616633"/>
            <a:ext cx="1440000" cy="1443689"/>
            <a:chOff x="2864" y="1181"/>
            <a:chExt cx="1952" cy="1957"/>
          </a:xfrm>
        </p:grpSpPr>
        <p:sp>
          <p:nvSpPr>
            <p:cNvPr id="134" name="AutoShape 3">
              <a:extLst>
                <a:ext uri="{FF2B5EF4-FFF2-40B4-BE49-F238E27FC236}">
                  <a16:creationId xmlns:a16="http://schemas.microsoft.com/office/drawing/2014/main" id="{19A2099F-82AC-4D5D-888B-DAC48F1CB4E5}"/>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Rectangle 5">
              <a:extLst>
                <a:ext uri="{FF2B5EF4-FFF2-40B4-BE49-F238E27FC236}">
                  <a16:creationId xmlns:a16="http://schemas.microsoft.com/office/drawing/2014/main" id="{9C4B9C5A-B965-44B1-98B9-93B0F1DE6C47}"/>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6">
              <a:extLst>
                <a:ext uri="{FF2B5EF4-FFF2-40B4-BE49-F238E27FC236}">
                  <a16:creationId xmlns:a16="http://schemas.microsoft.com/office/drawing/2014/main" id="{1434A23D-964B-4295-A535-D6F6200C3B48}"/>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7">
              <a:extLst>
                <a:ext uri="{FF2B5EF4-FFF2-40B4-BE49-F238E27FC236}">
                  <a16:creationId xmlns:a16="http://schemas.microsoft.com/office/drawing/2014/main" id="{C2D4040B-8648-488A-BDE6-76C3F00EDC5D}"/>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8">
              <a:extLst>
                <a:ext uri="{FF2B5EF4-FFF2-40B4-BE49-F238E27FC236}">
                  <a16:creationId xmlns:a16="http://schemas.microsoft.com/office/drawing/2014/main" id="{7FE6A7EF-7042-4DC5-9A82-F864CB0E464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9">
              <a:extLst>
                <a:ext uri="{FF2B5EF4-FFF2-40B4-BE49-F238E27FC236}">
                  <a16:creationId xmlns:a16="http://schemas.microsoft.com/office/drawing/2014/main" id="{6BA327C1-0C20-453C-9685-9A19D675B0C3}"/>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0">
              <a:extLst>
                <a:ext uri="{FF2B5EF4-FFF2-40B4-BE49-F238E27FC236}">
                  <a16:creationId xmlns:a16="http://schemas.microsoft.com/office/drawing/2014/main" id="{151E8CF1-6536-4EB0-9227-43CEFBC2A682}"/>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1">
              <a:extLst>
                <a:ext uri="{FF2B5EF4-FFF2-40B4-BE49-F238E27FC236}">
                  <a16:creationId xmlns:a16="http://schemas.microsoft.com/office/drawing/2014/main" id="{7D548CD7-C4F1-4E62-BD11-89EB371404E6}"/>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2">
              <a:extLst>
                <a:ext uri="{FF2B5EF4-FFF2-40B4-BE49-F238E27FC236}">
                  <a16:creationId xmlns:a16="http://schemas.microsoft.com/office/drawing/2014/main" id="{8AAA7435-15EA-4DD0-8C4E-DF397F4B444F}"/>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3">
              <a:extLst>
                <a:ext uri="{FF2B5EF4-FFF2-40B4-BE49-F238E27FC236}">
                  <a16:creationId xmlns:a16="http://schemas.microsoft.com/office/drawing/2014/main" id="{AC444245-DBBD-4EF5-8527-BC5A6B9554F4}"/>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4">
              <a:extLst>
                <a:ext uri="{FF2B5EF4-FFF2-40B4-BE49-F238E27FC236}">
                  <a16:creationId xmlns:a16="http://schemas.microsoft.com/office/drawing/2014/main" id="{6A7700CB-1749-4000-8712-7576E3E202F7}"/>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5">
              <a:extLst>
                <a:ext uri="{FF2B5EF4-FFF2-40B4-BE49-F238E27FC236}">
                  <a16:creationId xmlns:a16="http://schemas.microsoft.com/office/drawing/2014/main" id="{E8284FDE-7D59-4F7E-A593-FE357C23FE53}"/>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6">
              <a:extLst>
                <a:ext uri="{FF2B5EF4-FFF2-40B4-BE49-F238E27FC236}">
                  <a16:creationId xmlns:a16="http://schemas.microsoft.com/office/drawing/2014/main" id="{56E97FD3-2439-495E-9CED-B00FAC87BEC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7">
              <a:extLst>
                <a:ext uri="{FF2B5EF4-FFF2-40B4-BE49-F238E27FC236}">
                  <a16:creationId xmlns:a16="http://schemas.microsoft.com/office/drawing/2014/main" id="{9BF69514-4C74-4903-A556-4786BFFB2D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18">
              <a:extLst>
                <a:ext uri="{FF2B5EF4-FFF2-40B4-BE49-F238E27FC236}">
                  <a16:creationId xmlns:a16="http://schemas.microsoft.com/office/drawing/2014/main" id="{94FB72D9-3941-4D63-AAEA-5D8C875869B5}"/>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19">
              <a:extLst>
                <a:ext uri="{FF2B5EF4-FFF2-40B4-BE49-F238E27FC236}">
                  <a16:creationId xmlns:a16="http://schemas.microsoft.com/office/drawing/2014/main" id="{A44BEDB4-0E40-4309-98BA-2B022616CA93}"/>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0">
              <a:extLst>
                <a:ext uri="{FF2B5EF4-FFF2-40B4-BE49-F238E27FC236}">
                  <a16:creationId xmlns:a16="http://schemas.microsoft.com/office/drawing/2014/main" id="{4894922E-9BB1-42DC-B154-0D2FA6C2B83F}"/>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Rectangle 21">
              <a:extLst>
                <a:ext uri="{FF2B5EF4-FFF2-40B4-BE49-F238E27FC236}">
                  <a16:creationId xmlns:a16="http://schemas.microsoft.com/office/drawing/2014/main" id="{8F0B02EF-6CD7-497A-8416-9203D706EA20}"/>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2">
              <a:extLst>
                <a:ext uri="{FF2B5EF4-FFF2-40B4-BE49-F238E27FC236}">
                  <a16:creationId xmlns:a16="http://schemas.microsoft.com/office/drawing/2014/main" id="{FFFE5A6E-BE44-427B-A63B-1348792C903B}"/>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3">
              <a:extLst>
                <a:ext uri="{FF2B5EF4-FFF2-40B4-BE49-F238E27FC236}">
                  <a16:creationId xmlns:a16="http://schemas.microsoft.com/office/drawing/2014/main" id="{A9D95AD4-51FD-4BC1-A944-5D9801DF8EF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4">
              <a:extLst>
                <a:ext uri="{FF2B5EF4-FFF2-40B4-BE49-F238E27FC236}">
                  <a16:creationId xmlns:a16="http://schemas.microsoft.com/office/drawing/2014/main" id="{A85240E6-E7EA-467F-8D5D-FC29EAEC5B0D}"/>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5">
              <a:extLst>
                <a:ext uri="{FF2B5EF4-FFF2-40B4-BE49-F238E27FC236}">
                  <a16:creationId xmlns:a16="http://schemas.microsoft.com/office/drawing/2014/main" id="{5B1224C5-9D05-4DA3-9D8A-DD247B08EC0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6">
              <a:extLst>
                <a:ext uri="{FF2B5EF4-FFF2-40B4-BE49-F238E27FC236}">
                  <a16:creationId xmlns:a16="http://schemas.microsoft.com/office/drawing/2014/main" id="{C9B8D699-7174-463A-8FA0-E5F1B1CD0EE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7">
              <a:extLst>
                <a:ext uri="{FF2B5EF4-FFF2-40B4-BE49-F238E27FC236}">
                  <a16:creationId xmlns:a16="http://schemas.microsoft.com/office/drawing/2014/main" id="{30768851-5318-4231-853F-76C3CDCD77F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28">
              <a:extLst>
                <a:ext uri="{FF2B5EF4-FFF2-40B4-BE49-F238E27FC236}">
                  <a16:creationId xmlns:a16="http://schemas.microsoft.com/office/drawing/2014/main" id="{76B467BB-EC25-4D2C-BCA4-8EEBD39994A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29">
              <a:extLst>
                <a:ext uri="{FF2B5EF4-FFF2-40B4-BE49-F238E27FC236}">
                  <a16:creationId xmlns:a16="http://schemas.microsoft.com/office/drawing/2014/main" id="{755C1353-4105-459D-8005-34E7D71B46C8}"/>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0">
              <a:extLst>
                <a:ext uri="{FF2B5EF4-FFF2-40B4-BE49-F238E27FC236}">
                  <a16:creationId xmlns:a16="http://schemas.microsoft.com/office/drawing/2014/main" id="{3DB7C414-4406-47EA-B728-C38B71F56AFE}"/>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1">
              <a:extLst>
                <a:ext uri="{FF2B5EF4-FFF2-40B4-BE49-F238E27FC236}">
                  <a16:creationId xmlns:a16="http://schemas.microsoft.com/office/drawing/2014/main" id="{A729E131-6F71-49FE-BA08-211DAD99A198}"/>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2">
              <a:extLst>
                <a:ext uri="{FF2B5EF4-FFF2-40B4-BE49-F238E27FC236}">
                  <a16:creationId xmlns:a16="http://schemas.microsoft.com/office/drawing/2014/main" id="{CBD93934-EDB7-4A50-8DB8-8623D46DF094}"/>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4">
              <a:extLst>
                <a:ext uri="{FF2B5EF4-FFF2-40B4-BE49-F238E27FC236}">
                  <a16:creationId xmlns:a16="http://schemas.microsoft.com/office/drawing/2014/main" id="{F2FD5D12-6BF8-4582-B136-199C190B9BA5}"/>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5">
              <a:extLst>
                <a:ext uri="{FF2B5EF4-FFF2-40B4-BE49-F238E27FC236}">
                  <a16:creationId xmlns:a16="http://schemas.microsoft.com/office/drawing/2014/main" id="{D5C054A4-8FF7-4C7F-8ABF-E4992E80E8DC}"/>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6">
              <a:extLst>
                <a:ext uri="{FF2B5EF4-FFF2-40B4-BE49-F238E27FC236}">
                  <a16:creationId xmlns:a16="http://schemas.microsoft.com/office/drawing/2014/main" id="{E9EEDCCE-A760-4104-8468-DF6CD487F15A}"/>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7">
              <a:extLst>
                <a:ext uri="{FF2B5EF4-FFF2-40B4-BE49-F238E27FC236}">
                  <a16:creationId xmlns:a16="http://schemas.microsoft.com/office/drawing/2014/main" id="{C9FAD36D-4558-4126-BD35-1EF559FCF68F}"/>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38">
              <a:extLst>
                <a:ext uri="{FF2B5EF4-FFF2-40B4-BE49-F238E27FC236}">
                  <a16:creationId xmlns:a16="http://schemas.microsoft.com/office/drawing/2014/main" id="{A31A7B4A-DD9A-4DD1-9F38-8B1678CF70BE}"/>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39">
              <a:extLst>
                <a:ext uri="{FF2B5EF4-FFF2-40B4-BE49-F238E27FC236}">
                  <a16:creationId xmlns:a16="http://schemas.microsoft.com/office/drawing/2014/main" id="{E7413065-3D87-4A2E-A803-75E056CE799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0">
              <a:extLst>
                <a:ext uri="{FF2B5EF4-FFF2-40B4-BE49-F238E27FC236}">
                  <a16:creationId xmlns:a16="http://schemas.microsoft.com/office/drawing/2014/main" id="{E55D8205-6E61-4CA7-A32D-442F3B1D087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1">
              <a:extLst>
                <a:ext uri="{FF2B5EF4-FFF2-40B4-BE49-F238E27FC236}">
                  <a16:creationId xmlns:a16="http://schemas.microsoft.com/office/drawing/2014/main" id="{EFF0C211-5D10-47DF-974A-A4AD21C5DCCB}"/>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2">
              <a:extLst>
                <a:ext uri="{FF2B5EF4-FFF2-40B4-BE49-F238E27FC236}">
                  <a16:creationId xmlns:a16="http://schemas.microsoft.com/office/drawing/2014/main" id="{04AED5B5-2D67-4755-A04D-C8B2E7D9BF30}"/>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3">
              <a:extLst>
                <a:ext uri="{FF2B5EF4-FFF2-40B4-BE49-F238E27FC236}">
                  <a16:creationId xmlns:a16="http://schemas.microsoft.com/office/drawing/2014/main" id="{9B4E303C-6126-4141-BD8E-481DF95E82DB}"/>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4">
              <a:extLst>
                <a:ext uri="{FF2B5EF4-FFF2-40B4-BE49-F238E27FC236}">
                  <a16:creationId xmlns:a16="http://schemas.microsoft.com/office/drawing/2014/main" id="{C715DB69-1A15-4523-9BC8-241609E0F72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5">
              <a:extLst>
                <a:ext uri="{FF2B5EF4-FFF2-40B4-BE49-F238E27FC236}">
                  <a16:creationId xmlns:a16="http://schemas.microsoft.com/office/drawing/2014/main" id="{30CFD044-8BA0-4B49-8F46-6CF46E04774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6">
              <a:extLst>
                <a:ext uri="{FF2B5EF4-FFF2-40B4-BE49-F238E27FC236}">
                  <a16:creationId xmlns:a16="http://schemas.microsoft.com/office/drawing/2014/main" id="{D0535F04-7016-48AE-B2AD-1D5F985BD156}"/>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7">
              <a:extLst>
                <a:ext uri="{FF2B5EF4-FFF2-40B4-BE49-F238E27FC236}">
                  <a16:creationId xmlns:a16="http://schemas.microsoft.com/office/drawing/2014/main" id="{915B7E9C-CA44-4FC9-B5F5-E68A95D8B7BB}"/>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48">
              <a:extLst>
                <a:ext uri="{FF2B5EF4-FFF2-40B4-BE49-F238E27FC236}">
                  <a16:creationId xmlns:a16="http://schemas.microsoft.com/office/drawing/2014/main" id="{A2EA4CD8-905E-4664-8D87-C6552A00E208}"/>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49">
              <a:extLst>
                <a:ext uri="{FF2B5EF4-FFF2-40B4-BE49-F238E27FC236}">
                  <a16:creationId xmlns:a16="http://schemas.microsoft.com/office/drawing/2014/main" id="{38ADEC8B-DC21-45BF-B053-9704A696DC4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0">
              <a:extLst>
                <a:ext uri="{FF2B5EF4-FFF2-40B4-BE49-F238E27FC236}">
                  <a16:creationId xmlns:a16="http://schemas.microsoft.com/office/drawing/2014/main" id="{0C84EF33-43EC-4714-A146-9ECBD8769359}"/>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1">
              <a:extLst>
                <a:ext uri="{FF2B5EF4-FFF2-40B4-BE49-F238E27FC236}">
                  <a16:creationId xmlns:a16="http://schemas.microsoft.com/office/drawing/2014/main" id="{45197129-06CE-4542-847D-60EB4B46CFE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2">
              <a:extLst>
                <a:ext uri="{FF2B5EF4-FFF2-40B4-BE49-F238E27FC236}">
                  <a16:creationId xmlns:a16="http://schemas.microsoft.com/office/drawing/2014/main" id="{49724149-D986-4562-81EA-4450338111F1}"/>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3">
              <a:extLst>
                <a:ext uri="{FF2B5EF4-FFF2-40B4-BE49-F238E27FC236}">
                  <a16:creationId xmlns:a16="http://schemas.microsoft.com/office/drawing/2014/main" id="{33DD1268-DBDE-40B0-B3B0-FFBE574C5C5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4">
              <a:extLst>
                <a:ext uri="{FF2B5EF4-FFF2-40B4-BE49-F238E27FC236}">
                  <a16:creationId xmlns:a16="http://schemas.microsoft.com/office/drawing/2014/main" id="{59DEFC8A-7E72-434B-89E0-D3DE02631E5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5">
              <a:extLst>
                <a:ext uri="{FF2B5EF4-FFF2-40B4-BE49-F238E27FC236}">
                  <a16:creationId xmlns:a16="http://schemas.microsoft.com/office/drawing/2014/main" id="{F637DA00-54E2-444C-A560-F54995B3140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6">
              <a:extLst>
                <a:ext uri="{FF2B5EF4-FFF2-40B4-BE49-F238E27FC236}">
                  <a16:creationId xmlns:a16="http://schemas.microsoft.com/office/drawing/2014/main" id="{BFDB6D14-5F2A-43F1-BEF4-71D0E63A43F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7">
              <a:extLst>
                <a:ext uri="{FF2B5EF4-FFF2-40B4-BE49-F238E27FC236}">
                  <a16:creationId xmlns:a16="http://schemas.microsoft.com/office/drawing/2014/main" id="{5AE0B8F0-9F84-4595-9CCC-4CB85326FD87}"/>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58">
              <a:extLst>
                <a:ext uri="{FF2B5EF4-FFF2-40B4-BE49-F238E27FC236}">
                  <a16:creationId xmlns:a16="http://schemas.microsoft.com/office/drawing/2014/main" id="{D9847DD5-AE1F-4448-A4F2-1CAFB69277C8}"/>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59">
              <a:extLst>
                <a:ext uri="{FF2B5EF4-FFF2-40B4-BE49-F238E27FC236}">
                  <a16:creationId xmlns:a16="http://schemas.microsoft.com/office/drawing/2014/main" id="{76E7736D-FA04-4EB4-ACA3-36DF0EE2CB2E}"/>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0">
              <a:extLst>
                <a:ext uri="{FF2B5EF4-FFF2-40B4-BE49-F238E27FC236}">
                  <a16:creationId xmlns:a16="http://schemas.microsoft.com/office/drawing/2014/main" id="{4D630A59-AEBF-44F1-9BEF-D9655EBCC12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61">
              <a:extLst>
                <a:ext uri="{FF2B5EF4-FFF2-40B4-BE49-F238E27FC236}">
                  <a16:creationId xmlns:a16="http://schemas.microsoft.com/office/drawing/2014/main" id="{1E1D60D2-3F4A-4107-8038-2277529B5CB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62">
              <a:extLst>
                <a:ext uri="{FF2B5EF4-FFF2-40B4-BE49-F238E27FC236}">
                  <a16:creationId xmlns:a16="http://schemas.microsoft.com/office/drawing/2014/main" id="{B112D252-340C-479F-BFBF-018D7C240D6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39199586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slideLayout" Target="../slideLayouts/slideLayout50.xml"/><Relationship Id="rId39" Type="http://schemas.openxmlformats.org/officeDocument/2006/relationships/slideLayout" Target="../slideLayouts/slideLayout63.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34" Type="http://schemas.openxmlformats.org/officeDocument/2006/relationships/slideLayout" Target="../slideLayouts/slideLayout58.xml"/><Relationship Id="rId42" Type="http://schemas.openxmlformats.org/officeDocument/2006/relationships/slideLayout" Target="../slideLayouts/slideLayout66.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33" Type="http://schemas.openxmlformats.org/officeDocument/2006/relationships/slideLayout" Target="../slideLayouts/slideLayout57.xml"/><Relationship Id="rId38" Type="http://schemas.openxmlformats.org/officeDocument/2006/relationships/slideLayout" Target="../slideLayouts/slideLayout62.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29" Type="http://schemas.openxmlformats.org/officeDocument/2006/relationships/slideLayout" Target="../slideLayouts/slideLayout53.xml"/><Relationship Id="rId41" Type="http://schemas.openxmlformats.org/officeDocument/2006/relationships/slideLayout" Target="../slideLayouts/slideLayout65.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32" Type="http://schemas.openxmlformats.org/officeDocument/2006/relationships/slideLayout" Target="../slideLayouts/slideLayout56.xml"/><Relationship Id="rId37" Type="http://schemas.openxmlformats.org/officeDocument/2006/relationships/slideLayout" Target="../slideLayouts/slideLayout61.xml"/><Relationship Id="rId40" Type="http://schemas.openxmlformats.org/officeDocument/2006/relationships/slideLayout" Target="../slideLayouts/slideLayout64.xml"/><Relationship Id="rId45" Type="http://schemas.openxmlformats.org/officeDocument/2006/relationships/theme" Target="../theme/theme2.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28" Type="http://schemas.openxmlformats.org/officeDocument/2006/relationships/slideLayout" Target="../slideLayouts/slideLayout52.xml"/><Relationship Id="rId36" Type="http://schemas.openxmlformats.org/officeDocument/2006/relationships/slideLayout" Target="../slideLayouts/slideLayout60.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31" Type="http://schemas.openxmlformats.org/officeDocument/2006/relationships/slideLayout" Target="../slideLayouts/slideLayout55.xml"/><Relationship Id="rId44" Type="http://schemas.openxmlformats.org/officeDocument/2006/relationships/slideLayout" Target="../slideLayouts/slideLayout68.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slideLayout" Target="../slideLayouts/slideLayout51.xml"/><Relationship Id="rId30" Type="http://schemas.openxmlformats.org/officeDocument/2006/relationships/slideLayout" Target="../slideLayouts/slideLayout54.xml"/><Relationship Id="rId35" Type="http://schemas.openxmlformats.org/officeDocument/2006/relationships/slideLayout" Target="../slideLayouts/slideLayout59.xml"/><Relationship Id="rId43" Type="http://schemas.openxmlformats.org/officeDocument/2006/relationships/slideLayout" Target="../slideLayouts/slideLayout6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theme" Target="../theme/theme3.xml"/><Relationship Id="rId3" Type="http://schemas.openxmlformats.org/officeDocument/2006/relationships/slideLayout" Target="../slideLayouts/slideLayout71.xml"/><Relationship Id="rId21" Type="http://schemas.openxmlformats.org/officeDocument/2006/relationships/slideLayout" Target="../slideLayouts/slideLayout89.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slideLayout" Target="../slideLayouts/slideLayout88.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273572" y="395066"/>
            <a:ext cx="7520001"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26571" y="1532415"/>
            <a:ext cx="8467006"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26571" y="6172508"/>
            <a:ext cx="5935855"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6309737" y="6172508"/>
            <a:ext cx="1863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8220048" y="6172508"/>
            <a:ext cx="56526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243" name="Logo">
            <a:extLst>
              <a:ext uri="{FF2B5EF4-FFF2-40B4-BE49-F238E27FC236}">
                <a16:creationId xmlns:a16="http://schemas.microsoft.com/office/drawing/2014/main" id="{10B109AB-C874-4A80-A1E4-F3A3AC0E4493}"/>
              </a:ext>
              <a:ext uri="{C183D7F6-B498-43B3-948B-1728B52AA6E4}">
                <adec:decorative xmlns:adec="http://schemas.microsoft.com/office/drawing/2017/decorative" val="1"/>
              </a:ext>
            </a:extLst>
          </p:cNvPr>
          <p:cNvGrpSpPr>
            <a:grpSpLocks noChangeAspect="1"/>
          </p:cNvGrpSpPr>
          <p:nvPr userDrawn="1"/>
        </p:nvGrpSpPr>
        <p:grpSpPr bwMode="auto">
          <a:xfrm>
            <a:off x="423071" y="432000"/>
            <a:ext cx="718160" cy="720000"/>
            <a:chOff x="2864" y="1181"/>
            <a:chExt cx="1952" cy="1957"/>
          </a:xfrm>
        </p:grpSpPr>
        <p:sp>
          <p:nvSpPr>
            <p:cNvPr id="244" name="AutoShape 3">
              <a:extLst>
                <a:ext uri="{FF2B5EF4-FFF2-40B4-BE49-F238E27FC236}">
                  <a16:creationId xmlns:a16="http://schemas.microsoft.com/office/drawing/2014/main" id="{7EB6AC4B-8B74-448B-AA29-8C83B2CD6BD6}"/>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Rectangle 5">
              <a:extLst>
                <a:ext uri="{FF2B5EF4-FFF2-40B4-BE49-F238E27FC236}">
                  <a16:creationId xmlns:a16="http://schemas.microsoft.com/office/drawing/2014/main" id="{818B5319-6FEE-4850-89C9-467814391D61}"/>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6">
              <a:extLst>
                <a:ext uri="{FF2B5EF4-FFF2-40B4-BE49-F238E27FC236}">
                  <a16:creationId xmlns:a16="http://schemas.microsoft.com/office/drawing/2014/main" id="{0AF01425-EE43-40DE-957E-6EC99E38803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7">
              <a:extLst>
                <a:ext uri="{FF2B5EF4-FFF2-40B4-BE49-F238E27FC236}">
                  <a16:creationId xmlns:a16="http://schemas.microsoft.com/office/drawing/2014/main" id="{AD36EF20-735B-4B32-97EA-92986DF06D97}"/>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8" name="Freeform 8">
              <a:extLst>
                <a:ext uri="{FF2B5EF4-FFF2-40B4-BE49-F238E27FC236}">
                  <a16:creationId xmlns:a16="http://schemas.microsoft.com/office/drawing/2014/main" id="{CE12F0BB-70E6-459F-A657-3727377649B0}"/>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9" name="Freeform 9">
              <a:extLst>
                <a:ext uri="{FF2B5EF4-FFF2-40B4-BE49-F238E27FC236}">
                  <a16:creationId xmlns:a16="http://schemas.microsoft.com/office/drawing/2014/main" id="{4DEA87C4-A8B0-4BAB-B44D-7553C0C5EE09}"/>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0" name="Freeform 10">
              <a:extLst>
                <a:ext uri="{FF2B5EF4-FFF2-40B4-BE49-F238E27FC236}">
                  <a16:creationId xmlns:a16="http://schemas.microsoft.com/office/drawing/2014/main" id="{3B2109E3-4D96-46F3-80CA-36C469DBAFB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1" name="Freeform 11">
              <a:extLst>
                <a:ext uri="{FF2B5EF4-FFF2-40B4-BE49-F238E27FC236}">
                  <a16:creationId xmlns:a16="http://schemas.microsoft.com/office/drawing/2014/main" id="{9A65ABD4-2F80-48ED-9586-996B6D4B254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2" name="Freeform 12">
              <a:extLst>
                <a:ext uri="{FF2B5EF4-FFF2-40B4-BE49-F238E27FC236}">
                  <a16:creationId xmlns:a16="http://schemas.microsoft.com/office/drawing/2014/main" id="{010AD24B-1B5A-4AE2-88DA-B6DA4AE7F67C}"/>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3" name="Freeform 13">
              <a:extLst>
                <a:ext uri="{FF2B5EF4-FFF2-40B4-BE49-F238E27FC236}">
                  <a16:creationId xmlns:a16="http://schemas.microsoft.com/office/drawing/2014/main" id="{C26A18C3-B362-4583-899A-39A3B1FF6FD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4" name="Freeform 14">
              <a:extLst>
                <a:ext uri="{FF2B5EF4-FFF2-40B4-BE49-F238E27FC236}">
                  <a16:creationId xmlns:a16="http://schemas.microsoft.com/office/drawing/2014/main" id="{75A20202-BC46-45E6-80A6-208C5A187080}"/>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5" name="Freeform 15">
              <a:extLst>
                <a:ext uri="{FF2B5EF4-FFF2-40B4-BE49-F238E27FC236}">
                  <a16:creationId xmlns:a16="http://schemas.microsoft.com/office/drawing/2014/main" id="{084CB548-6EDD-451D-86B2-60E12A8AFF9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6" name="Freeform 16">
              <a:extLst>
                <a:ext uri="{FF2B5EF4-FFF2-40B4-BE49-F238E27FC236}">
                  <a16:creationId xmlns:a16="http://schemas.microsoft.com/office/drawing/2014/main" id="{25F8FFA1-05FF-4B87-8A08-8F93112C093A}"/>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7" name="Freeform 17">
              <a:extLst>
                <a:ext uri="{FF2B5EF4-FFF2-40B4-BE49-F238E27FC236}">
                  <a16:creationId xmlns:a16="http://schemas.microsoft.com/office/drawing/2014/main" id="{9DE83C18-5C9D-456C-BD2F-04E4DC7E824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8" name="Freeform 18">
              <a:extLst>
                <a:ext uri="{FF2B5EF4-FFF2-40B4-BE49-F238E27FC236}">
                  <a16:creationId xmlns:a16="http://schemas.microsoft.com/office/drawing/2014/main" id="{3D9729A0-7431-42D6-B3C0-A50B1F37BDC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59" name="Freeform 19">
              <a:extLst>
                <a:ext uri="{FF2B5EF4-FFF2-40B4-BE49-F238E27FC236}">
                  <a16:creationId xmlns:a16="http://schemas.microsoft.com/office/drawing/2014/main" id="{5B283A52-6ECA-44BC-88FB-D25C3551D641}"/>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0" name="Freeform 20">
              <a:extLst>
                <a:ext uri="{FF2B5EF4-FFF2-40B4-BE49-F238E27FC236}">
                  <a16:creationId xmlns:a16="http://schemas.microsoft.com/office/drawing/2014/main" id="{E8973538-4017-4AD4-9B9C-8299C4D413F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1" name="Rectangle 21">
              <a:extLst>
                <a:ext uri="{FF2B5EF4-FFF2-40B4-BE49-F238E27FC236}">
                  <a16:creationId xmlns:a16="http://schemas.microsoft.com/office/drawing/2014/main" id="{ED45594E-FE63-4B02-8BFE-F27623E0059A}"/>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2" name="Freeform 22">
              <a:extLst>
                <a:ext uri="{FF2B5EF4-FFF2-40B4-BE49-F238E27FC236}">
                  <a16:creationId xmlns:a16="http://schemas.microsoft.com/office/drawing/2014/main" id="{032C4DC5-4FC3-4CD6-A5F9-D68CB605F2A2}"/>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3" name="Freeform 23">
              <a:extLst>
                <a:ext uri="{FF2B5EF4-FFF2-40B4-BE49-F238E27FC236}">
                  <a16:creationId xmlns:a16="http://schemas.microsoft.com/office/drawing/2014/main" id="{FA4D9B53-5E07-4261-9BCE-D261EA4D5B0C}"/>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4" name="Freeform 24">
              <a:extLst>
                <a:ext uri="{FF2B5EF4-FFF2-40B4-BE49-F238E27FC236}">
                  <a16:creationId xmlns:a16="http://schemas.microsoft.com/office/drawing/2014/main" id="{41D3032E-CDEE-4628-97B5-20B5ED1619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5" name="Freeform 25">
              <a:extLst>
                <a:ext uri="{FF2B5EF4-FFF2-40B4-BE49-F238E27FC236}">
                  <a16:creationId xmlns:a16="http://schemas.microsoft.com/office/drawing/2014/main" id="{96C04E23-D084-4BA4-8698-55662D0C4A5D}"/>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6" name="Freeform 26">
              <a:extLst>
                <a:ext uri="{FF2B5EF4-FFF2-40B4-BE49-F238E27FC236}">
                  <a16:creationId xmlns:a16="http://schemas.microsoft.com/office/drawing/2014/main" id="{2E873FF8-C701-4848-BB75-53E79F3F2692}"/>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7" name="Freeform 27">
              <a:extLst>
                <a:ext uri="{FF2B5EF4-FFF2-40B4-BE49-F238E27FC236}">
                  <a16:creationId xmlns:a16="http://schemas.microsoft.com/office/drawing/2014/main" id="{99D61FDE-A0E9-4023-A115-06F59761AD78}"/>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8" name="Freeform 28">
              <a:extLst>
                <a:ext uri="{FF2B5EF4-FFF2-40B4-BE49-F238E27FC236}">
                  <a16:creationId xmlns:a16="http://schemas.microsoft.com/office/drawing/2014/main" id="{264E625C-71BF-42C5-8F97-A4540F0AEC6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69" name="Freeform 29">
              <a:extLst>
                <a:ext uri="{FF2B5EF4-FFF2-40B4-BE49-F238E27FC236}">
                  <a16:creationId xmlns:a16="http://schemas.microsoft.com/office/drawing/2014/main" id="{7032F3D2-21E2-47FC-8661-70B84BBBF736}"/>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0" name="Freeform 30">
              <a:extLst>
                <a:ext uri="{FF2B5EF4-FFF2-40B4-BE49-F238E27FC236}">
                  <a16:creationId xmlns:a16="http://schemas.microsoft.com/office/drawing/2014/main" id="{1329B72A-6B21-4D5F-849C-463F7424A10A}"/>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1" name="Freeform 31">
              <a:extLst>
                <a:ext uri="{FF2B5EF4-FFF2-40B4-BE49-F238E27FC236}">
                  <a16:creationId xmlns:a16="http://schemas.microsoft.com/office/drawing/2014/main" id="{0BC9B370-A036-4F47-80FB-6E5BAD85E56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2" name="Freeform 32">
              <a:extLst>
                <a:ext uri="{FF2B5EF4-FFF2-40B4-BE49-F238E27FC236}">
                  <a16:creationId xmlns:a16="http://schemas.microsoft.com/office/drawing/2014/main" id="{C0A6B761-41BA-40A1-8CBC-713E93EC603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3" name="Freeform 34">
              <a:extLst>
                <a:ext uri="{FF2B5EF4-FFF2-40B4-BE49-F238E27FC236}">
                  <a16:creationId xmlns:a16="http://schemas.microsoft.com/office/drawing/2014/main" id="{B0EA4F54-49D3-4BD7-B0DF-92223FBC50C7}"/>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4" name="Freeform 35">
              <a:extLst>
                <a:ext uri="{FF2B5EF4-FFF2-40B4-BE49-F238E27FC236}">
                  <a16:creationId xmlns:a16="http://schemas.microsoft.com/office/drawing/2014/main" id="{FA09D9E7-91C1-4546-AB1F-C5CC560A0611}"/>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5" name="Freeform 36">
              <a:extLst>
                <a:ext uri="{FF2B5EF4-FFF2-40B4-BE49-F238E27FC236}">
                  <a16:creationId xmlns:a16="http://schemas.microsoft.com/office/drawing/2014/main" id="{3ED3064C-75FA-468D-8D31-882F4D58B4A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6" name="Freeform 37">
              <a:extLst>
                <a:ext uri="{FF2B5EF4-FFF2-40B4-BE49-F238E27FC236}">
                  <a16:creationId xmlns:a16="http://schemas.microsoft.com/office/drawing/2014/main" id="{68D220D6-C7AF-4B65-9BFC-883493F4D4F2}"/>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7" name="Freeform 38">
              <a:extLst>
                <a:ext uri="{FF2B5EF4-FFF2-40B4-BE49-F238E27FC236}">
                  <a16:creationId xmlns:a16="http://schemas.microsoft.com/office/drawing/2014/main" id="{E1290535-1314-49DF-9ABD-15513857C281}"/>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8" name="Freeform 39">
              <a:extLst>
                <a:ext uri="{FF2B5EF4-FFF2-40B4-BE49-F238E27FC236}">
                  <a16:creationId xmlns:a16="http://schemas.microsoft.com/office/drawing/2014/main" id="{AADFF7CD-8DC0-442C-82DD-99F07411D40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79" name="Freeform 40">
              <a:extLst>
                <a:ext uri="{FF2B5EF4-FFF2-40B4-BE49-F238E27FC236}">
                  <a16:creationId xmlns:a16="http://schemas.microsoft.com/office/drawing/2014/main" id="{C98D974F-651C-4B46-9D6B-C869F97AAF9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0" name="Freeform 41">
              <a:extLst>
                <a:ext uri="{FF2B5EF4-FFF2-40B4-BE49-F238E27FC236}">
                  <a16:creationId xmlns:a16="http://schemas.microsoft.com/office/drawing/2014/main" id="{F18AA89E-6D2F-49E9-AAB7-33D81C26A7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1" name="Freeform 42">
              <a:extLst>
                <a:ext uri="{FF2B5EF4-FFF2-40B4-BE49-F238E27FC236}">
                  <a16:creationId xmlns:a16="http://schemas.microsoft.com/office/drawing/2014/main" id="{643C4C7B-D3E8-400B-B938-BAC36EDF5E57}"/>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2" name="Freeform 43">
              <a:extLst>
                <a:ext uri="{FF2B5EF4-FFF2-40B4-BE49-F238E27FC236}">
                  <a16:creationId xmlns:a16="http://schemas.microsoft.com/office/drawing/2014/main" id="{39A39533-D4A2-4BBA-9B85-AABE37AF612B}"/>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3" name="Freeform 44">
              <a:extLst>
                <a:ext uri="{FF2B5EF4-FFF2-40B4-BE49-F238E27FC236}">
                  <a16:creationId xmlns:a16="http://schemas.microsoft.com/office/drawing/2014/main" id="{336FF3A4-2A83-46B0-BAED-601F83C6A99F}"/>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4" name="Freeform 45">
              <a:extLst>
                <a:ext uri="{FF2B5EF4-FFF2-40B4-BE49-F238E27FC236}">
                  <a16:creationId xmlns:a16="http://schemas.microsoft.com/office/drawing/2014/main" id="{5F03CB4B-F373-47A8-9A9D-149CBC4509E5}"/>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5" name="Freeform 46">
              <a:extLst>
                <a:ext uri="{FF2B5EF4-FFF2-40B4-BE49-F238E27FC236}">
                  <a16:creationId xmlns:a16="http://schemas.microsoft.com/office/drawing/2014/main" id="{9AF231D7-96BB-4A58-98A9-9C38F6EBCAC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6" name="Freeform 47">
              <a:extLst>
                <a:ext uri="{FF2B5EF4-FFF2-40B4-BE49-F238E27FC236}">
                  <a16:creationId xmlns:a16="http://schemas.microsoft.com/office/drawing/2014/main" id="{9699CB94-9797-4630-B9B1-00E1053B78AD}"/>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7" name="Freeform 48">
              <a:extLst>
                <a:ext uri="{FF2B5EF4-FFF2-40B4-BE49-F238E27FC236}">
                  <a16:creationId xmlns:a16="http://schemas.microsoft.com/office/drawing/2014/main" id="{532904E0-BD95-47FE-8467-AFAEFC6AAB6C}"/>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8" name="Freeform 49">
              <a:extLst>
                <a:ext uri="{FF2B5EF4-FFF2-40B4-BE49-F238E27FC236}">
                  <a16:creationId xmlns:a16="http://schemas.microsoft.com/office/drawing/2014/main" id="{EE067328-8325-4EDC-9B0E-249D98AF2248}"/>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89" name="Freeform 50">
              <a:extLst>
                <a:ext uri="{FF2B5EF4-FFF2-40B4-BE49-F238E27FC236}">
                  <a16:creationId xmlns:a16="http://schemas.microsoft.com/office/drawing/2014/main" id="{FE6D58E0-3CBC-4EF2-8602-1F1443409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0" name="Freeform 51">
              <a:extLst>
                <a:ext uri="{FF2B5EF4-FFF2-40B4-BE49-F238E27FC236}">
                  <a16:creationId xmlns:a16="http://schemas.microsoft.com/office/drawing/2014/main" id="{A540C51A-ADC8-4601-B5AA-A99D0DAC900A}"/>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1" name="Freeform 52">
              <a:extLst>
                <a:ext uri="{FF2B5EF4-FFF2-40B4-BE49-F238E27FC236}">
                  <a16:creationId xmlns:a16="http://schemas.microsoft.com/office/drawing/2014/main" id="{D00811B7-7E43-45EA-8E0E-370C388D72F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2" name="Freeform 53">
              <a:extLst>
                <a:ext uri="{FF2B5EF4-FFF2-40B4-BE49-F238E27FC236}">
                  <a16:creationId xmlns:a16="http://schemas.microsoft.com/office/drawing/2014/main" id="{1D818141-D0FA-4D72-B8AD-78E6BCBDF381}"/>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3" name="Freeform 54">
              <a:extLst>
                <a:ext uri="{FF2B5EF4-FFF2-40B4-BE49-F238E27FC236}">
                  <a16:creationId xmlns:a16="http://schemas.microsoft.com/office/drawing/2014/main" id="{56C15302-16A9-421B-ABD2-0E2AE03A1A7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4" name="Freeform 55">
              <a:extLst>
                <a:ext uri="{FF2B5EF4-FFF2-40B4-BE49-F238E27FC236}">
                  <a16:creationId xmlns:a16="http://schemas.microsoft.com/office/drawing/2014/main" id="{3B36BC11-8A39-4060-89B3-3F68F20F514F}"/>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5" name="Freeform 56">
              <a:extLst>
                <a:ext uri="{FF2B5EF4-FFF2-40B4-BE49-F238E27FC236}">
                  <a16:creationId xmlns:a16="http://schemas.microsoft.com/office/drawing/2014/main" id="{9A604842-442A-4AC7-8CF8-AF3B6C0A768C}"/>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6" name="Freeform 57">
              <a:extLst>
                <a:ext uri="{FF2B5EF4-FFF2-40B4-BE49-F238E27FC236}">
                  <a16:creationId xmlns:a16="http://schemas.microsoft.com/office/drawing/2014/main" id="{8E5AF6BD-F9F0-4306-BE6A-01192D38ED18}"/>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7" name="Freeform 58">
              <a:extLst>
                <a:ext uri="{FF2B5EF4-FFF2-40B4-BE49-F238E27FC236}">
                  <a16:creationId xmlns:a16="http://schemas.microsoft.com/office/drawing/2014/main" id="{AA64BF41-A39C-4080-9E34-4C723236C484}"/>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8" name="Freeform 59">
              <a:extLst>
                <a:ext uri="{FF2B5EF4-FFF2-40B4-BE49-F238E27FC236}">
                  <a16:creationId xmlns:a16="http://schemas.microsoft.com/office/drawing/2014/main" id="{B675F4D5-7A6D-4C8E-A9F0-360004B5E92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99" name="Freeform 60">
              <a:extLst>
                <a:ext uri="{FF2B5EF4-FFF2-40B4-BE49-F238E27FC236}">
                  <a16:creationId xmlns:a16="http://schemas.microsoft.com/office/drawing/2014/main" id="{85DEC662-1A2A-4AEA-8E4F-D3E1AD9E426E}"/>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300" name="Freeform 61">
              <a:extLst>
                <a:ext uri="{FF2B5EF4-FFF2-40B4-BE49-F238E27FC236}">
                  <a16:creationId xmlns:a16="http://schemas.microsoft.com/office/drawing/2014/main" id="{0C30D195-16A6-4BE4-9295-10800D45BF25}"/>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301" name="Freeform 62">
              <a:extLst>
                <a:ext uri="{FF2B5EF4-FFF2-40B4-BE49-F238E27FC236}">
                  <a16:creationId xmlns:a16="http://schemas.microsoft.com/office/drawing/2014/main" id="{F58BE6EC-96DF-47C7-977F-435A400B2D5A}"/>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804" r:id="rId1"/>
    <p:sldLayoutId id="2147483666" r:id="rId2"/>
    <p:sldLayoutId id="2147483806" r:id="rId3"/>
    <p:sldLayoutId id="2147483805" r:id="rId4"/>
    <p:sldLayoutId id="2147483766" r:id="rId5"/>
    <p:sldLayoutId id="2147483667" r:id="rId6"/>
    <p:sldLayoutId id="2147483713" r:id="rId7"/>
    <p:sldLayoutId id="2147483668" r:id="rId8"/>
    <p:sldLayoutId id="2147483669" r:id="rId9"/>
    <p:sldLayoutId id="2147483807" r:id="rId10"/>
    <p:sldLayoutId id="2147483808" r:id="rId11"/>
    <p:sldLayoutId id="2147483809" r:id="rId12"/>
    <p:sldLayoutId id="2147483767" r:id="rId13"/>
    <p:sldLayoutId id="2147483670" r:id="rId14"/>
    <p:sldLayoutId id="2147483672" r:id="rId15"/>
    <p:sldLayoutId id="2147483673" r:id="rId16"/>
    <p:sldLayoutId id="2147483674" r:id="rId17"/>
    <p:sldLayoutId id="2147483816" r:id="rId18"/>
    <p:sldLayoutId id="2147483817" r:id="rId19"/>
    <p:sldLayoutId id="2147483810" r:id="rId20"/>
    <p:sldLayoutId id="2147483671" r:id="rId21"/>
    <p:sldLayoutId id="2147483811" r:id="rId22"/>
    <p:sldLayoutId id="2147483812" r:id="rId23"/>
    <p:sldLayoutId id="2147483813" r:id="rId24"/>
  </p:sldLayoutIdLst>
  <p:hf hdr="0" ftr="0" dt="0"/>
  <p:txStyles>
    <p:titleStyle>
      <a:lvl1pPr algn="l" defTabSz="914354"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a:extLst>
              <a:ext uri="{FF2B5EF4-FFF2-40B4-BE49-F238E27FC236}">
                <a16:creationId xmlns:a16="http://schemas.microsoft.com/office/drawing/2014/main" id="{0DA9561C-11B4-4CC4-B271-3E59C981A78C}"/>
              </a:ext>
            </a:extLst>
          </p:cNvPr>
          <p:cNvSpPr>
            <a:spLocks noGrp="1"/>
          </p:cNvSpPr>
          <p:nvPr>
            <p:ph type="title"/>
          </p:nvPr>
        </p:nvSpPr>
        <p:spPr>
          <a:xfrm>
            <a:off x="1277357" y="395066"/>
            <a:ext cx="7516216"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26571" y="1532415"/>
            <a:ext cx="8467006"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071576" y="6172508"/>
            <a:ext cx="5192260"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6309737" y="6172508"/>
            <a:ext cx="1863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8220048" y="6172508"/>
            <a:ext cx="56526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68" name="Logo">
            <a:extLst>
              <a:ext uri="{FF2B5EF4-FFF2-40B4-BE49-F238E27FC236}">
                <a16:creationId xmlns:a16="http://schemas.microsoft.com/office/drawing/2014/main" id="{B803B149-B41B-499F-9FC0-955850A85ADB}"/>
              </a:ext>
              <a:ext uri="{C183D7F6-B498-43B3-948B-1728B52AA6E4}">
                <adec:decorative xmlns:adec="http://schemas.microsoft.com/office/drawing/2017/decorative" val="1"/>
              </a:ext>
            </a:extLst>
          </p:cNvPr>
          <p:cNvGrpSpPr>
            <a:grpSpLocks noChangeAspect="1"/>
          </p:cNvGrpSpPr>
          <p:nvPr userDrawn="1"/>
        </p:nvGrpSpPr>
        <p:grpSpPr bwMode="auto">
          <a:xfrm>
            <a:off x="423071" y="432000"/>
            <a:ext cx="718160" cy="720000"/>
            <a:chOff x="2864" y="1181"/>
            <a:chExt cx="1952" cy="1957"/>
          </a:xfrm>
        </p:grpSpPr>
        <p:sp>
          <p:nvSpPr>
            <p:cNvPr id="69" name="AutoShape 3">
              <a:extLst>
                <a:ext uri="{FF2B5EF4-FFF2-40B4-BE49-F238E27FC236}">
                  <a16:creationId xmlns:a16="http://schemas.microsoft.com/office/drawing/2014/main" id="{BBBCE4DB-013B-438C-9AA6-31C9EA32B514}"/>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0" name="Rectangle 5">
              <a:extLst>
                <a:ext uri="{FF2B5EF4-FFF2-40B4-BE49-F238E27FC236}">
                  <a16:creationId xmlns:a16="http://schemas.microsoft.com/office/drawing/2014/main" id="{7EA17C60-D41B-4A6A-94E8-5EAE0A2144A8}"/>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1" name="Freeform 6">
              <a:extLst>
                <a:ext uri="{FF2B5EF4-FFF2-40B4-BE49-F238E27FC236}">
                  <a16:creationId xmlns:a16="http://schemas.microsoft.com/office/drawing/2014/main" id="{70D13D2E-C1B0-4664-9A0C-EE805FAFADE7}"/>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2" name="Freeform 7">
              <a:extLst>
                <a:ext uri="{FF2B5EF4-FFF2-40B4-BE49-F238E27FC236}">
                  <a16:creationId xmlns:a16="http://schemas.microsoft.com/office/drawing/2014/main" id="{49BEE1B4-4D5B-4ACA-97F5-ECB05AB16829}"/>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Freeform 8">
              <a:extLst>
                <a:ext uri="{FF2B5EF4-FFF2-40B4-BE49-F238E27FC236}">
                  <a16:creationId xmlns:a16="http://schemas.microsoft.com/office/drawing/2014/main" id="{E24F5D5C-EAB8-42D6-9839-F31D01F7E487}"/>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4" name="Freeform 9">
              <a:extLst>
                <a:ext uri="{FF2B5EF4-FFF2-40B4-BE49-F238E27FC236}">
                  <a16:creationId xmlns:a16="http://schemas.microsoft.com/office/drawing/2014/main" id="{36F04913-2817-4D9D-B732-3891E2FEE5D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5" name="Freeform 10">
              <a:extLst>
                <a:ext uri="{FF2B5EF4-FFF2-40B4-BE49-F238E27FC236}">
                  <a16:creationId xmlns:a16="http://schemas.microsoft.com/office/drawing/2014/main" id="{F6F108D7-61FC-4552-A6C6-F776859AF22F}"/>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11">
              <a:extLst>
                <a:ext uri="{FF2B5EF4-FFF2-40B4-BE49-F238E27FC236}">
                  <a16:creationId xmlns:a16="http://schemas.microsoft.com/office/drawing/2014/main" id="{FCE61164-07A5-4E63-82D1-E78DFEF2F03B}"/>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12">
              <a:extLst>
                <a:ext uri="{FF2B5EF4-FFF2-40B4-BE49-F238E27FC236}">
                  <a16:creationId xmlns:a16="http://schemas.microsoft.com/office/drawing/2014/main" id="{8193CDC1-3782-4A48-9E1B-5819AB37BEAD}"/>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13">
              <a:extLst>
                <a:ext uri="{FF2B5EF4-FFF2-40B4-BE49-F238E27FC236}">
                  <a16:creationId xmlns:a16="http://schemas.microsoft.com/office/drawing/2014/main" id="{4B69E07D-C95A-4CF6-920A-6960ECC5B93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14">
              <a:extLst>
                <a:ext uri="{FF2B5EF4-FFF2-40B4-BE49-F238E27FC236}">
                  <a16:creationId xmlns:a16="http://schemas.microsoft.com/office/drawing/2014/main" id="{C0C3ED6E-B520-4207-89C0-1950FBDEC10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5">
              <a:extLst>
                <a:ext uri="{FF2B5EF4-FFF2-40B4-BE49-F238E27FC236}">
                  <a16:creationId xmlns:a16="http://schemas.microsoft.com/office/drawing/2014/main" id="{D9D971AC-57A8-4611-9B43-6AEB7862FC7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6">
              <a:extLst>
                <a:ext uri="{FF2B5EF4-FFF2-40B4-BE49-F238E27FC236}">
                  <a16:creationId xmlns:a16="http://schemas.microsoft.com/office/drawing/2014/main" id="{27CDD09D-5D80-4974-8AA5-9B07C7EB3127}"/>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7">
              <a:extLst>
                <a:ext uri="{FF2B5EF4-FFF2-40B4-BE49-F238E27FC236}">
                  <a16:creationId xmlns:a16="http://schemas.microsoft.com/office/drawing/2014/main" id="{09C39240-3CC4-4B69-9A2F-3AC311418B0F}"/>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8">
              <a:extLst>
                <a:ext uri="{FF2B5EF4-FFF2-40B4-BE49-F238E27FC236}">
                  <a16:creationId xmlns:a16="http://schemas.microsoft.com/office/drawing/2014/main" id="{605D2F78-DA9B-4EA6-ABDB-70FA1F126487}"/>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9">
              <a:extLst>
                <a:ext uri="{FF2B5EF4-FFF2-40B4-BE49-F238E27FC236}">
                  <a16:creationId xmlns:a16="http://schemas.microsoft.com/office/drawing/2014/main" id="{EFC97DC7-387C-4BC1-AA4F-32D77EDD683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20">
              <a:extLst>
                <a:ext uri="{FF2B5EF4-FFF2-40B4-BE49-F238E27FC236}">
                  <a16:creationId xmlns:a16="http://schemas.microsoft.com/office/drawing/2014/main" id="{D29BE2EF-3C7B-46F0-8D9D-CBF48F11161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Rectangle 21">
              <a:extLst>
                <a:ext uri="{FF2B5EF4-FFF2-40B4-BE49-F238E27FC236}">
                  <a16:creationId xmlns:a16="http://schemas.microsoft.com/office/drawing/2014/main" id="{473CDD35-3F48-4542-A300-62387F98F462}"/>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22">
              <a:extLst>
                <a:ext uri="{FF2B5EF4-FFF2-40B4-BE49-F238E27FC236}">
                  <a16:creationId xmlns:a16="http://schemas.microsoft.com/office/drawing/2014/main" id="{3A8C4509-24CA-4DE3-8A2E-92A441444CF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23">
              <a:extLst>
                <a:ext uri="{FF2B5EF4-FFF2-40B4-BE49-F238E27FC236}">
                  <a16:creationId xmlns:a16="http://schemas.microsoft.com/office/drawing/2014/main" id="{DBE8CE2B-9910-47C8-A1E7-DEC8FAE143FE}"/>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24">
              <a:extLst>
                <a:ext uri="{FF2B5EF4-FFF2-40B4-BE49-F238E27FC236}">
                  <a16:creationId xmlns:a16="http://schemas.microsoft.com/office/drawing/2014/main" id="{74FDC894-02A9-483E-A481-581FBB1C828D}"/>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5">
              <a:extLst>
                <a:ext uri="{FF2B5EF4-FFF2-40B4-BE49-F238E27FC236}">
                  <a16:creationId xmlns:a16="http://schemas.microsoft.com/office/drawing/2014/main" id="{C22272A0-028A-4664-A327-9C81DC015E01}"/>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Freeform 26">
              <a:extLst>
                <a:ext uri="{FF2B5EF4-FFF2-40B4-BE49-F238E27FC236}">
                  <a16:creationId xmlns:a16="http://schemas.microsoft.com/office/drawing/2014/main" id="{3F29382A-05E1-4A4A-AEEB-11DA77A8DF6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7">
              <a:extLst>
                <a:ext uri="{FF2B5EF4-FFF2-40B4-BE49-F238E27FC236}">
                  <a16:creationId xmlns:a16="http://schemas.microsoft.com/office/drawing/2014/main" id="{37A5BC7C-B9A3-4B26-BD96-8E02FA5FD92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8">
              <a:extLst>
                <a:ext uri="{FF2B5EF4-FFF2-40B4-BE49-F238E27FC236}">
                  <a16:creationId xmlns:a16="http://schemas.microsoft.com/office/drawing/2014/main" id="{95AC5666-A5A3-4CA4-805F-D4A933C208A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9">
              <a:extLst>
                <a:ext uri="{FF2B5EF4-FFF2-40B4-BE49-F238E27FC236}">
                  <a16:creationId xmlns:a16="http://schemas.microsoft.com/office/drawing/2014/main" id="{EE5663A9-BB55-47DD-8778-E6C08EC12B36}"/>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30">
              <a:extLst>
                <a:ext uri="{FF2B5EF4-FFF2-40B4-BE49-F238E27FC236}">
                  <a16:creationId xmlns:a16="http://schemas.microsoft.com/office/drawing/2014/main" id="{9567F58F-F6AE-4FB9-B57B-255001CEAE14}"/>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31">
              <a:extLst>
                <a:ext uri="{FF2B5EF4-FFF2-40B4-BE49-F238E27FC236}">
                  <a16:creationId xmlns:a16="http://schemas.microsoft.com/office/drawing/2014/main" id="{4608805A-7354-455D-B944-54AD0B3E127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32">
              <a:extLst>
                <a:ext uri="{FF2B5EF4-FFF2-40B4-BE49-F238E27FC236}">
                  <a16:creationId xmlns:a16="http://schemas.microsoft.com/office/drawing/2014/main" id="{60F0B1EB-E094-4495-95C7-9E119EC3F5E6}"/>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34">
              <a:extLst>
                <a:ext uri="{FF2B5EF4-FFF2-40B4-BE49-F238E27FC236}">
                  <a16:creationId xmlns:a16="http://schemas.microsoft.com/office/drawing/2014/main" id="{FD329B09-36FF-4AA7-B532-2C3A18BA769D}"/>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35">
              <a:extLst>
                <a:ext uri="{FF2B5EF4-FFF2-40B4-BE49-F238E27FC236}">
                  <a16:creationId xmlns:a16="http://schemas.microsoft.com/office/drawing/2014/main" id="{2BCD7A5E-2351-40EE-B5B6-621C3DFD17B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6">
              <a:extLst>
                <a:ext uri="{FF2B5EF4-FFF2-40B4-BE49-F238E27FC236}">
                  <a16:creationId xmlns:a16="http://schemas.microsoft.com/office/drawing/2014/main" id="{935E87C7-1282-46FC-AEFB-A6EA30C5ECDF}"/>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7">
              <a:extLst>
                <a:ext uri="{FF2B5EF4-FFF2-40B4-BE49-F238E27FC236}">
                  <a16:creationId xmlns:a16="http://schemas.microsoft.com/office/drawing/2014/main" id="{FF6329C9-6E47-4A52-92D7-1E0D8446210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8">
              <a:extLst>
                <a:ext uri="{FF2B5EF4-FFF2-40B4-BE49-F238E27FC236}">
                  <a16:creationId xmlns:a16="http://schemas.microsoft.com/office/drawing/2014/main" id="{AD5D3393-7BB8-4477-84C5-E7BA17C2538E}"/>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9">
              <a:extLst>
                <a:ext uri="{FF2B5EF4-FFF2-40B4-BE49-F238E27FC236}">
                  <a16:creationId xmlns:a16="http://schemas.microsoft.com/office/drawing/2014/main" id="{76694368-C80D-4E9C-8EF5-9A9129563E8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40">
              <a:extLst>
                <a:ext uri="{FF2B5EF4-FFF2-40B4-BE49-F238E27FC236}">
                  <a16:creationId xmlns:a16="http://schemas.microsoft.com/office/drawing/2014/main" id="{CA445A90-D920-4111-ABBD-0DF49C2A779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41">
              <a:extLst>
                <a:ext uri="{FF2B5EF4-FFF2-40B4-BE49-F238E27FC236}">
                  <a16:creationId xmlns:a16="http://schemas.microsoft.com/office/drawing/2014/main" id="{B275A268-F5D1-4581-A53C-5CF96502718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42">
              <a:extLst>
                <a:ext uri="{FF2B5EF4-FFF2-40B4-BE49-F238E27FC236}">
                  <a16:creationId xmlns:a16="http://schemas.microsoft.com/office/drawing/2014/main" id="{371F787B-C49F-4BDC-90C0-ABC88B2367E4}"/>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43">
              <a:extLst>
                <a:ext uri="{FF2B5EF4-FFF2-40B4-BE49-F238E27FC236}">
                  <a16:creationId xmlns:a16="http://schemas.microsoft.com/office/drawing/2014/main" id="{259540BD-2C80-4002-92A3-478FEFBEAF2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44">
              <a:extLst>
                <a:ext uri="{FF2B5EF4-FFF2-40B4-BE49-F238E27FC236}">
                  <a16:creationId xmlns:a16="http://schemas.microsoft.com/office/drawing/2014/main" id="{9AF9A974-5C0B-41B5-BEB3-4B05E95D2848}"/>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5">
              <a:extLst>
                <a:ext uri="{FF2B5EF4-FFF2-40B4-BE49-F238E27FC236}">
                  <a16:creationId xmlns:a16="http://schemas.microsoft.com/office/drawing/2014/main" id="{8A318063-D5A8-4E5A-A59F-15204F378CE0}"/>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6">
              <a:extLst>
                <a:ext uri="{FF2B5EF4-FFF2-40B4-BE49-F238E27FC236}">
                  <a16:creationId xmlns:a16="http://schemas.microsoft.com/office/drawing/2014/main" id="{792EDEEA-E3C2-437D-A056-D7EE9696FC87}"/>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7">
              <a:extLst>
                <a:ext uri="{FF2B5EF4-FFF2-40B4-BE49-F238E27FC236}">
                  <a16:creationId xmlns:a16="http://schemas.microsoft.com/office/drawing/2014/main" id="{BEF99913-A418-44A8-ACAC-E6C142451F7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8">
              <a:extLst>
                <a:ext uri="{FF2B5EF4-FFF2-40B4-BE49-F238E27FC236}">
                  <a16:creationId xmlns:a16="http://schemas.microsoft.com/office/drawing/2014/main" id="{22F79EB7-775C-41F7-93C7-10B8FD3E2B2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9">
              <a:extLst>
                <a:ext uri="{FF2B5EF4-FFF2-40B4-BE49-F238E27FC236}">
                  <a16:creationId xmlns:a16="http://schemas.microsoft.com/office/drawing/2014/main" id="{A474B33B-2511-4D94-9601-D21A6945F0D5}"/>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50">
              <a:extLst>
                <a:ext uri="{FF2B5EF4-FFF2-40B4-BE49-F238E27FC236}">
                  <a16:creationId xmlns:a16="http://schemas.microsoft.com/office/drawing/2014/main" id="{B7752B3B-1142-40C5-BB5D-1022AB3190C9}"/>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51">
              <a:extLst>
                <a:ext uri="{FF2B5EF4-FFF2-40B4-BE49-F238E27FC236}">
                  <a16:creationId xmlns:a16="http://schemas.microsoft.com/office/drawing/2014/main" id="{FF04A30F-7554-4704-92C4-24A1FE2D29B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52">
              <a:extLst>
                <a:ext uri="{FF2B5EF4-FFF2-40B4-BE49-F238E27FC236}">
                  <a16:creationId xmlns:a16="http://schemas.microsoft.com/office/drawing/2014/main" id="{84B35B5F-9F52-4E51-9EBA-412A744201AA}"/>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53">
              <a:extLst>
                <a:ext uri="{FF2B5EF4-FFF2-40B4-BE49-F238E27FC236}">
                  <a16:creationId xmlns:a16="http://schemas.microsoft.com/office/drawing/2014/main" id="{9F503DCF-B3C8-4F56-A3E7-3B8E1C4BD968}"/>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54">
              <a:extLst>
                <a:ext uri="{FF2B5EF4-FFF2-40B4-BE49-F238E27FC236}">
                  <a16:creationId xmlns:a16="http://schemas.microsoft.com/office/drawing/2014/main" id="{926872D5-9C90-4A2F-BD60-32825FA331D3}"/>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5">
              <a:extLst>
                <a:ext uri="{FF2B5EF4-FFF2-40B4-BE49-F238E27FC236}">
                  <a16:creationId xmlns:a16="http://schemas.microsoft.com/office/drawing/2014/main" id="{91C9239F-4EC6-481F-BE2A-5AB8147593FC}"/>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6">
              <a:extLst>
                <a:ext uri="{FF2B5EF4-FFF2-40B4-BE49-F238E27FC236}">
                  <a16:creationId xmlns:a16="http://schemas.microsoft.com/office/drawing/2014/main" id="{2B246FF1-5B38-4735-8A69-4DFAC0FDB178}"/>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7">
              <a:extLst>
                <a:ext uri="{FF2B5EF4-FFF2-40B4-BE49-F238E27FC236}">
                  <a16:creationId xmlns:a16="http://schemas.microsoft.com/office/drawing/2014/main" id="{80E2F93F-CF62-4827-B469-BD1DC1C0268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8">
              <a:extLst>
                <a:ext uri="{FF2B5EF4-FFF2-40B4-BE49-F238E27FC236}">
                  <a16:creationId xmlns:a16="http://schemas.microsoft.com/office/drawing/2014/main" id="{7693AE98-AD59-4AA2-A2A3-1B7DF6DE2D74}"/>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9">
              <a:extLst>
                <a:ext uri="{FF2B5EF4-FFF2-40B4-BE49-F238E27FC236}">
                  <a16:creationId xmlns:a16="http://schemas.microsoft.com/office/drawing/2014/main" id="{E9529918-00E4-48E2-8A3E-555154E7BB75}"/>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60">
              <a:extLst>
                <a:ext uri="{FF2B5EF4-FFF2-40B4-BE49-F238E27FC236}">
                  <a16:creationId xmlns:a16="http://schemas.microsoft.com/office/drawing/2014/main" id="{C04C964F-D056-4A9C-BB02-E4C99C1AF764}"/>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61">
              <a:extLst>
                <a:ext uri="{FF2B5EF4-FFF2-40B4-BE49-F238E27FC236}">
                  <a16:creationId xmlns:a16="http://schemas.microsoft.com/office/drawing/2014/main" id="{DBBECD31-03DE-4C1A-BFCA-95657470CC41}"/>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62">
              <a:extLst>
                <a:ext uri="{FF2B5EF4-FFF2-40B4-BE49-F238E27FC236}">
                  <a16:creationId xmlns:a16="http://schemas.microsoft.com/office/drawing/2014/main" id="{F7D50739-B912-4DA8-82D0-793DF547E73A}"/>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 id="2147483829" r:id="rId12"/>
    <p:sldLayoutId id="2147483830" r:id="rId13"/>
    <p:sldLayoutId id="2147483831" r:id="rId14"/>
    <p:sldLayoutId id="2147483832" r:id="rId15"/>
    <p:sldLayoutId id="2147483868" r:id="rId16"/>
    <p:sldLayoutId id="2147483833" r:id="rId17"/>
    <p:sldLayoutId id="2147483834" r:id="rId18"/>
    <p:sldLayoutId id="2147483835" r:id="rId19"/>
    <p:sldLayoutId id="2147483836" r:id="rId20"/>
    <p:sldLayoutId id="2147483837" r:id="rId21"/>
    <p:sldLayoutId id="2147483838" r:id="rId22"/>
    <p:sldLayoutId id="2147483839" r:id="rId23"/>
    <p:sldLayoutId id="2147483840" r:id="rId24"/>
    <p:sldLayoutId id="2147483841" r:id="rId25"/>
    <p:sldLayoutId id="2147483842" r:id="rId26"/>
    <p:sldLayoutId id="2147483843" r:id="rId27"/>
    <p:sldLayoutId id="2147483772" r:id="rId28"/>
    <p:sldLayoutId id="2147483773" r:id="rId29"/>
    <p:sldLayoutId id="2147483774" r:id="rId30"/>
    <p:sldLayoutId id="2147483775" r:id="rId31"/>
    <p:sldLayoutId id="2147483844" r:id="rId32"/>
    <p:sldLayoutId id="2147483845" r:id="rId33"/>
    <p:sldLayoutId id="2147483846" r:id="rId34"/>
    <p:sldLayoutId id="2147483779" r:id="rId35"/>
    <p:sldLayoutId id="2147483780" r:id="rId36"/>
    <p:sldLayoutId id="2147483781" r:id="rId37"/>
    <p:sldLayoutId id="2147483782" r:id="rId38"/>
    <p:sldLayoutId id="2147483783" r:id="rId39"/>
    <p:sldLayoutId id="2147483866" r:id="rId40"/>
    <p:sldLayoutId id="2147483867" r:id="rId41"/>
    <p:sldLayoutId id="2147483847" r:id="rId42"/>
    <p:sldLayoutId id="2147483848" r:id="rId43"/>
    <p:sldLayoutId id="2147483849" r:id="rId44"/>
  </p:sldLayoutIdLst>
  <p:hf hdr="0" ftr="0" dt="0"/>
  <p:txStyles>
    <p:titleStyle>
      <a:lvl1pPr algn="l" defTabSz="914354"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354"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48" name="Background shape">
            <a:extLst>
              <a:ext uri="{FF2B5EF4-FFF2-40B4-BE49-F238E27FC236}">
                <a16:creationId xmlns:a16="http://schemas.microsoft.com/office/drawing/2014/main" id="{6C02D648-4BAC-4912-B2BF-F533637F574A}"/>
              </a:ext>
              <a:ext uri="{C183D7F6-B498-43B3-948B-1728B52AA6E4}">
                <adec:decorative xmlns:adec="http://schemas.microsoft.com/office/drawing/2017/decorative" val="1"/>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277357" y="395066"/>
            <a:ext cx="7516216"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26571" y="1532415"/>
            <a:ext cx="8467006"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26571" y="6172508"/>
            <a:ext cx="5937265"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6309737" y="6172508"/>
            <a:ext cx="1863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19/08/2022</a:t>
            </a:fld>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8220048" y="6172508"/>
            <a:ext cx="56526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30" name="Logo">
            <a:extLst>
              <a:ext uri="{FF2B5EF4-FFF2-40B4-BE49-F238E27FC236}">
                <a16:creationId xmlns:a16="http://schemas.microsoft.com/office/drawing/2014/main" id="{306309D1-1A80-489B-9D19-DC11A2F3146D}"/>
              </a:ext>
              <a:ext uri="{C183D7F6-B498-43B3-948B-1728B52AA6E4}">
                <adec:decorative xmlns:adec="http://schemas.microsoft.com/office/drawing/2017/decorative" val="1"/>
              </a:ext>
            </a:extLst>
          </p:cNvPr>
          <p:cNvGrpSpPr>
            <a:grpSpLocks noChangeAspect="1"/>
          </p:cNvGrpSpPr>
          <p:nvPr userDrawn="1"/>
        </p:nvGrpSpPr>
        <p:grpSpPr bwMode="auto">
          <a:xfrm>
            <a:off x="423071" y="432000"/>
            <a:ext cx="718160" cy="720000"/>
            <a:chOff x="2864" y="1181"/>
            <a:chExt cx="1952" cy="1957"/>
          </a:xfrm>
        </p:grpSpPr>
        <p:sp>
          <p:nvSpPr>
            <p:cNvPr id="131" name="AutoShape 3">
              <a:extLst>
                <a:ext uri="{FF2B5EF4-FFF2-40B4-BE49-F238E27FC236}">
                  <a16:creationId xmlns:a16="http://schemas.microsoft.com/office/drawing/2014/main" id="{53E8B148-3FFC-4AE7-96CE-14D77B08706B}"/>
                </a:ext>
              </a:extLst>
            </p:cNvPr>
            <p:cNvSpPr>
              <a:spLocks noChangeAspect="1" noChangeArrowheads="1" noTextEdit="1"/>
            </p:cNvSpPr>
            <p:nvPr userDrawn="1"/>
          </p:nvSpPr>
          <p:spPr bwMode="auto">
            <a:xfrm>
              <a:off x="2864" y="1182"/>
              <a:ext cx="1952" cy="1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2" name="Rectangle 5">
              <a:extLst>
                <a:ext uri="{FF2B5EF4-FFF2-40B4-BE49-F238E27FC236}">
                  <a16:creationId xmlns:a16="http://schemas.microsoft.com/office/drawing/2014/main" id="{5595D8AB-BC6B-4221-9044-E5611AD43303}"/>
                </a:ext>
              </a:extLst>
            </p:cNvPr>
            <p:cNvSpPr>
              <a:spLocks noChangeArrowheads="1"/>
            </p:cNvSpPr>
            <p:nvPr userDrawn="1"/>
          </p:nvSpPr>
          <p:spPr bwMode="auto">
            <a:xfrm>
              <a:off x="2865" y="1181"/>
              <a:ext cx="1950" cy="1957"/>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Freeform 6">
              <a:extLst>
                <a:ext uri="{FF2B5EF4-FFF2-40B4-BE49-F238E27FC236}">
                  <a16:creationId xmlns:a16="http://schemas.microsoft.com/office/drawing/2014/main" id="{E8FDD948-1479-49ED-A944-B04F4EB804F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7">
              <a:extLst>
                <a:ext uri="{FF2B5EF4-FFF2-40B4-BE49-F238E27FC236}">
                  <a16:creationId xmlns:a16="http://schemas.microsoft.com/office/drawing/2014/main" id="{B6A5E821-D9FB-4AA4-AAD7-26841E8273E9}"/>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8">
              <a:extLst>
                <a:ext uri="{FF2B5EF4-FFF2-40B4-BE49-F238E27FC236}">
                  <a16:creationId xmlns:a16="http://schemas.microsoft.com/office/drawing/2014/main" id="{3E111E6F-E832-494E-B349-A5A45DA17DDC}"/>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9">
              <a:extLst>
                <a:ext uri="{FF2B5EF4-FFF2-40B4-BE49-F238E27FC236}">
                  <a16:creationId xmlns:a16="http://schemas.microsoft.com/office/drawing/2014/main" id="{1E8A5B36-7BDD-46F1-8FBA-888746DA0844}"/>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10">
              <a:extLst>
                <a:ext uri="{FF2B5EF4-FFF2-40B4-BE49-F238E27FC236}">
                  <a16:creationId xmlns:a16="http://schemas.microsoft.com/office/drawing/2014/main" id="{A5593ADF-6E06-4513-B71F-E39C5F813814}"/>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1">
              <a:extLst>
                <a:ext uri="{FF2B5EF4-FFF2-40B4-BE49-F238E27FC236}">
                  <a16:creationId xmlns:a16="http://schemas.microsoft.com/office/drawing/2014/main" id="{184EABFB-192C-4E40-A248-8136D011703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2">
              <a:extLst>
                <a:ext uri="{FF2B5EF4-FFF2-40B4-BE49-F238E27FC236}">
                  <a16:creationId xmlns:a16="http://schemas.microsoft.com/office/drawing/2014/main" id="{D7ADC52B-3E0B-4C37-8A0B-FDC188F8915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0" name="Freeform 13">
              <a:extLst>
                <a:ext uri="{FF2B5EF4-FFF2-40B4-BE49-F238E27FC236}">
                  <a16:creationId xmlns:a16="http://schemas.microsoft.com/office/drawing/2014/main" id="{A99CF70B-EF67-4F9C-8E16-207F29F00722}"/>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4">
              <a:extLst>
                <a:ext uri="{FF2B5EF4-FFF2-40B4-BE49-F238E27FC236}">
                  <a16:creationId xmlns:a16="http://schemas.microsoft.com/office/drawing/2014/main" id="{E6D0C260-4520-409A-A4EC-BBE0823409EF}"/>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5">
              <a:extLst>
                <a:ext uri="{FF2B5EF4-FFF2-40B4-BE49-F238E27FC236}">
                  <a16:creationId xmlns:a16="http://schemas.microsoft.com/office/drawing/2014/main" id="{8E30C82F-6061-4285-B86F-6C73C1C56EEB}"/>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6">
              <a:extLst>
                <a:ext uri="{FF2B5EF4-FFF2-40B4-BE49-F238E27FC236}">
                  <a16:creationId xmlns:a16="http://schemas.microsoft.com/office/drawing/2014/main" id="{F898857C-4449-4CAF-A244-F7EC4D2CC1BC}"/>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7">
              <a:extLst>
                <a:ext uri="{FF2B5EF4-FFF2-40B4-BE49-F238E27FC236}">
                  <a16:creationId xmlns:a16="http://schemas.microsoft.com/office/drawing/2014/main" id="{752B8CC7-045E-4C03-8AAE-BE2B0550C4DC}"/>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8">
              <a:extLst>
                <a:ext uri="{FF2B5EF4-FFF2-40B4-BE49-F238E27FC236}">
                  <a16:creationId xmlns:a16="http://schemas.microsoft.com/office/drawing/2014/main" id="{72A3F1A3-252E-4687-BA0C-01A64F37017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9">
              <a:extLst>
                <a:ext uri="{FF2B5EF4-FFF2-40B4-BE49-F238E27FC236}">
                  <a16:creationId xmlns:a16="http://schemas.microsoft.com/office/drawing/2014/main" id="{4F43DD97-6C80-4B05-8F87-6D5D766799B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20">
              <a:extLst>
                <a:ext uri="{FF2B5EF4-FFF2-40B4-BE49-F238E27FC236}">
                  <a16:creationId xmlns:a16="http://schemas.microsoft.com/office/drawing/2014/main" id="{F0D565F8-9700-4A64-BBF5-D13F0330C1C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Rectangle 21">
              <a:extLst>
                <a:ext uri="{FF2B5EF4-FFF2-40B4-BE49-F238E27FC236}">
                  <a16:creationId xmlns:a16="http://schemas.microsoft.com/office/drawing/2014/main" id="{4A269CB1-B43E-4DE9-B9AA-FEBADD174A58}"/>
                </a:ext>
              </a:extLst>
            </p:cNvPr>
            <p:cNvSpPr>
              <a:spLocks noChangeArrowheads="1"/>
            </p:cNvSpPr>
            <p:nvPr userDrawn="1"/>
          </p:nvSpPr>
          <p:spPr bwMode="auto">
            <a:xfrm>
              <a:off x="3108" y="2653"/>
              <a:ext cx="147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2">
              <a:extLst>
                <a:ext uri="{FF2B5EF4-FFF2-40B4-BE49-F238E27FC236}">
                  <a16:creationId xmlns:a16="http://schemas.microsoft.com/office/drawing/2014/main" id="{17699AF0-2BD2-49DE-B08C-5E3649FB96C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Freeform 23">
              <a:extLst>
                <a:ext uri="{FF2B5EF4-FFF2-40B4-BE49-F238E27FC236}">
                  <a16:creationId xmlns:a16="http://schemas.microsoft.com/office/drawing/2014/main" id="{23956C6A-C53B-43E6-8C03-8BF9D82002F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4">
              <a:extLst>
                <a:ext uri="{FF2B5EF4-FFF2-40B4-BE49-F238E27FC236}">
                  <a16:creationId xmlns:a16="http://schemas.microsoft.com/office/drawing/2014/main" id="{8138C29C-F244-4059-AA2C-E4367B5293C2}"/>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5">
              <a:extLst>
                <a:ext uri="{FF2B5EF4-FFF2-40B4-BE49-F238E27FC236}">
                  <a16:creationId xmlns:a16="http://schemas.microsoft.com/office/drawing/2014/main" id="{6831799F-73AF-4524-9EF6-6D64F29D4C6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6">
              <a:extLst>
                <a:ext uri="{FF2B5EF4-FFF2-40B4-BE49-F238E27FC236}">
                  <a16:creationId xmlns:a16="http://schemas.microsoft.com/office/drawing/2014/main" id="{A3D51B26-6CD5-45B6-B86A-E34EBE28D427}"/>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7">
              <a:extLst>
                <a:ext uri="{FF2B5EF4-FFF2-40B4-BE49-F238E27FC236}">
                  <a16:creationId xmlns:a16="http://schemas.microsoft.com/office/drawing/2014/main" id="{19F87B0A-EADC-4271-BCE4-D3AABD1726CF}"/>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8">
              <a:extLst>
                <a:ext uri="{FF2B5EF4-FFF2-40B4-BE49-F238E27FC236}">
                  <a16:creationId xmlns:a16="http://schemas.microsoft.com/office/drawing/2014/main" id="{C5E79407-1591-4785-87C3-F64A5EC19EB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9">
              <a:extLst>
                <a:ext uri="{FF2B5EF4-FFF2-40B4-BE49-F238E27FC236}">
                  <a16:creationId xmlns:a16="http://schemas.microsoft.com/office/drawing/2014/main" id="{046A34B7-1E65-48E6-B085-30200286AE42}"/>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30">
              <a:extLst>
                <a:ext uri="{FF2B5EF4-FFF2-40B4-BE49-F238E27FC236}">
                  <a16:creationId xmlns:a16="http://schemas.microsoft.com/office/drawing/2014/main" id="{9A2D5CD2-B8A3-4747-B052-95429E23BD9C}"/>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31">
              <a:extLst>
                <a:ext uri="{FF2B5EF4-FFF2-40B4-BE49-F238E27FC236}">
                  <a16:creationId xmlns:a16="http://schemas.microsoft.com/office/drawing/2014/main" id="{D26EFF54-A6AC-4A8A-B743-9FFB09492FB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2">
              <a:extLst>
                <a:ext uri="{FF2B5EF4-FFF2-40B4-BE49-F238E27FC236}">
                  <a16:creationId xmlns:a16="http://schemas.microsoft.com/office/drawing/2014/main" id="{C02F7EEB-ADE5-4029-80D9-A91CE3F3955E}"/>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4">
              <a:extLst>
                <a:ext uri="{FF2B5EF4-FFF2-40B4-BE49-F238E27FC236}">
                  <a16:creationId xmlns:a16="http://schemas.microsoft.com/office/drawing/2014/main" id="{F10B9390-359B-433E-AA2E-147D2D6A266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5">
              <a:extLst>
                <a:ext uri="{FF2B5EF4-FFF2-40B4-BE49-F238E27FC236}">
                  <a16:creationId xmlns:a16="http://schemas.microsoft.com/office/drawing/2014/main" id="{A5C25071-970B-4E59-BFFF-54156E525E4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6">
              <a:extLst>
                <a:ext uri="{FF2B5EF4-FFF2-40B4-BE49-F238E27FC236}">
                  <a16:creationId xmlns:a16="http://schemas.microsoft.com/office/drawing/2014/main" id="{904C913B-6D49-493A-B6EE-D48E286E076E}"/>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7">
              <a:extLst>
                <a:ext uri="{FF2B5EF4-FFF2-40B4-BE49-F238E27FC236}">
                  <a16:creationId xmlns:a16="http://schemas.microsoft.com/office/drawing/2014/main" id="{38393FE5-1AFD-448B-9B85-A90D2012CC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8">
              <a:extLst>
                <a:ext uri="{FF2B5EF4-FFF2-40B4-BE49-F238E27FC236}">
                  <a16:creationId xmlns:a16="http://schemas.microsoft.com/office/drawing/2014/main" id="{45E450C3-6A20-40EF-9C2F-966716675F2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9">
              <a:extLst>
                <a:ext uri="{FF2B5EF4-FFF2-40B4-BE49-F238E27FC236}">
                  <a16:creationId xmlns:a16="http://schemas.microsoft.com/office/drawing/2014/main" id="{81D9C1DA-0F8C-4E9F-BCA6-E6BB361D512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40">
              <a:extLst>
                <a:ext uri="{FF2B5EF4-FFF2-40B4-BE49-F238E27FC236}">
                  <a16:creationId xmlns:a16="http://schemas.microsoft.com/office/drawing/2014/main" id="{E4097583-122C-429E-A6F7-C7A62B68500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41">
              <a:extLst>
                <a:ext uri="{FF2B5EF4-FFF2-40B4-BE49-F238E27FC236}">
                  <a16:creationId xmlns:a16="http://schemas.microsoft.com/office/drawing/2014/main" id="{BCD910FA-F7F4-4979-97D9-21920666FA5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2">
              <a:extLst>
                <a:ext uri="{FF2B5EF4-FFF2-40B4-BE49-F238E27FC236}">
                  <a16:creationId xmlns:a16="http://schemas.microsoft.com/office/drawing/2014/main" id="{70882CF6-4791-4F96-AA9E-8538242052C1}"/>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3">
              <a:extLst>
                <a:ext uri="{FF2B5EF4-FFF2-40B4-BE49-F238E27FC236}">
                  <a16:creationId xmlns:a16="http://schemas.microsoft.com/office/drawing/2014/main" id="{F21F0027-65CF-4615-B6C0-5F0759F17547}"/>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4">
              <a:extLst>
                <a:ext uri="{FF2B5EF4-FFF2-40B4-BE49-F238E27FC236}">
                  <a16:creationId xmlns:a16="http://schemas.microsoft.com/office/drawing/2014/main" id="{A94D3306-A871-4893-B174-81E228B40109}"/>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5">
              <a:extLst>
                <a:ext uri="{FF2B5EF4-FFF2-40B4-BE49-F238E27FC236}">
                  <a16:creationId xmlns:a16="http://schemas.microsoft.com/office/drawing/2014/main" id="{0BBDE06C-503D-4E5C-BBBC-874D0BBE02A6}"/>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6">
              <a:extLst>
                <a:ext uri="{FF2B5EF4-FFF2-40B4-BE49-F238E27FC236}">
                  <a16:creationId xmlns:a16="http://schemas.microsoft.com/office/drawing/2014/main" id="{6D1C41DE-EEF3-4ECA-9EAD-BE0462FDF877}"/>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7">
              <a:extLst>
                <a:ext uri="{FF2B5EF4-FFF2-40B4-BE49-F238E27FC236}">
                  <a16:creationId xmlns:a16="http://schemas.microsoft.com/office/drawing/2014/main" id="{56A588C9-91D5-4825-AA00-EE8E3804195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8">
              <a:extLst>
                <a:ext uri="{FF2B5EF4-FFF2-40B4-BE49-F238E27FC236}">
                  <a16:creationId xmlns:a16="http://schemas.microsoft.com/office/drawing/2014/main" id="{E3A63B43-412F-409B-999C-BA3CFB9C16E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9">
              <a:extLst>
                <a:ext uri="{FF2B5EF4-FFF2-40B4-BE49-F238E27FC236}">
                  <a16:creationId xmlns:a16="http://schemas.microsoft.com/office/drawing/2014/main" id="{59FA81EB-FB40-48E1-B9C8-68D651D88C91}"/>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50">
              <a:extLst>
                <a:ext uri="{FF2B5EF4-FFF2-40B4-BE49-F238E27FC236}">
                  <a16:creationId xmlns:a16="http://schemas.microsoft.com/office/drawing/2014/main" id="{A5A31885-3163-44FD-A28E-3039E5EE7F52}"/>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51">
              <a:extLst>
                <a:ext uri="{FF2B5EF4-FFF2-40B4-BE49-F238E27FC236}">
                  <a16:creationId xmlns:a16="http://schemas.microsoft.com/office/drawing/2014/main" id="{C664BB33-9114-4D5C-A5F6-278F45A396C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2">
              <a:extLst>
                <a:ext uri="{FF2B5EF4-FFF2-40B4-BE49-F238E27FC236}">
                  <a16:creationId xmlns:a16="http://schemas.microsoft.com/office/drawing/2014/main" id="{379786DF-3041-4B9B-9588-392055B75C6E}"/>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3">
              <a:extLst>
                <a:ext uri="{FF2B5EF4-FFF2-40B4-BE49-F238E27FC236}">
                  <a16:creationId xmlns:a16="http://schemas.microsoft.com/office/drawing/2014/main" id="{B9889A8B-4541-4FF2-83EA-D607F8255749}"/>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4">
              <a:extLst>
                <a:ext uri="{FF2B5EF4-FFF2-40B4-BE49-F238E27FC236}">
                  <a16:creationId xmlns:a16="http://schemas.microsoft.com/office/drawing/2014/main" id="{5F98130F-6B3B-4F81-A453-EE8BAE233A63}"/>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5">
              <a:extLst>
                <a:ext uri="{FF2B5EF4-FFF2-40B4-BE49-F238E27FC236}">
                  <a16:creationId xmlns:a16="http://schemas.microsoft.com/office/drawing/2014/main" id="{F555DBC3-30D6-49E6-B10F-F191FB469DC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6">
              <a:extLst>
                <a:ext uri="{FF2B5EF4-FFF2-40B4-BE49-F238E27FC236}">
                  <a16:creationId xmlns:a16="http://schemas.microsoft.com/office/drawing/2014/main" id="{12746F1B-6120-4917-A186-788C35FE47C0}"/>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4C77663C-BE9D-4130-AC27-0D7E99D0EB9F}"/>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3" name="Freeform 58">
              <a:extLst>
                <a:ext uri="{FF2B5EF4-FFF2-40B4-BE49-F238E27FC236}">
                  <a16:creationId xmlns:a16="http://schemas.microsoft.com/office/drawing/2014/main" id="{D8A87A42-184B-4EC9-A8B5-1F9238EDBC97}"/>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4" name="Freeform 59">
              <a:extLst>
                <a:ext uri="{FF2B5EF4-FFF2-40B4-BE49-F238E27FC236}">
                  <a16:creationId xmlns:a16="http://schemas.microsoft.com/office/drawing/2014/main" id="{ECD6E8BB-1309-47D1-A652-482469905D4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5" name="Freeform 60">
              <a:extLst>
                <a:ext uri="{FF2B5EF4-FFF2-40B4-BE49-F238E27FC236}">
                  <a16:creationId xmlns:a16="http://schemas.microsoft.com/office/drawing/2014/main" id="{BC04B05C-9157-4204-93FE-127B78C089D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6" name="Freeform 61">
              <a:extLst>
                <a:ext uri="{FF2B5EF4-FFF2-40B4-BE49-F238E27FC236}">
                  <a16:creationId xmlns:a16="http://schemas.microsoft.com/office/drawing/2014/main" id="{D9167069-059D-4C88-8AE6-BB91C8E9890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7" name="Freeform 62">
              <a:extLst>
                <a:ext uri="{FF2B5EF4-FFF2-40B4-BE49-F238E27FC236}">
                  <a16:creationId xmlns:a16="http://schemas.microsoft.com/office/drawing/2014/main" id="{B0875DD9-C935-4281-9A52-704B28A336D3}"/>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864" r:id="rId10"/>
    <p:sldLayoutId id="2147483865" r:id="rId11"/>
    <p:sldLayoutId id="2147483732" r:id="rId12"/>
    <p:sldLayoutId id="2147483850" r:id="rId13"/>
    <p:sldLayoutId id="2147483851" r:id="rId14"/>
    <p:sldLayoutId id="2147483852" r:id="rId15"/>
    <p:sldLayoutId id="2147483853" r:id="rId16"/>
    <p:sldLayoutId id="2147483854" r:id="rId17"/>
    <p:sldLayoutId id="2147483855" r:id="rId18"/>
    <p:sldLayoutId id="2147483856" r:id="rId19"/>
    <p:sldLayoutId id="2147483857" r:id="rId20"/>
    <p:sldLayoutId id="2147483858" r:id="rId21"/>
    <p:sldLayoutId id="2147483797" r:id="rId22"/>
    <p:sldLayoutId id="2147483859" r:id="rId23"/>
    <p:sldLayoutId id="2147483860" r:id="rId24"/>
    <p:sldLayoutId id="2147483861" r:id="rId25"/>
  </p:sldLayoutIdLst>
  <p:hf hdr="0" ftr="0" dt="0"/>
  <p:txStyles>
    <p:titleStyle>
      <a:lvl1pPr algn="l" defTabSz="914354"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354"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jpeg"/><Relationship Id="rId7"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6.xml"/><Relationship Id="rId6" Type="http://schemas.openxmlformats.org/officeDocument/2006/relationships/image" Target="../media/image14.jpg"/><Relationship Id="rId5" Type="http://schemas.openxmlformats.org/officeDocument/2006/relationships/image" Target="../media/image13.jpg"/><Relationship Id="rId4" Type="http://schemas.openxmlformats.org/officeDocument/2006/relationships/image" Target="../media/image12.png"/><Relationship Id="rId9" Type="http://schemas.openxmlformats.org/officeDocument/2006/relationships/image" Target="../media/image17.png"/></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1.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hyperlink" Target="https://www.aihw.gov.au/reports/workforce/health-workforce" TargetMode="External"/><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hyperlink" Target="https://www.ncsehe.edu.au/wp-content/uploads/2021/04/Crawford-Equity-Fellowship-Report_FINAL.pdf" TargetMode="External"/><Relationship Id="rId5" Type="http://schemas.openxmlformats.org/officeDocument/2006/relationships/hyperlink" Target="https://www.health.gov.au/resources/publications/final-report-improvement-of-access-quality-and-distribution-of-allied-health-services-in-regional-rural-and-remote-australia" TargetMode="External"/><Relationship Id="rId4" Type="http://schemas.openxmlformats.org/officeDocument/2006/relationships/hyperlink" Target="https://www.aihw.gov.au/reports/older-people/older-australia-at-a-glance/contents/diverse-groups-of-older-australians/regional-remote-communities" TargetMode="External"/></Relationships>
</file>

<file path=ppt/slides/_rels/slide17.xml.rels><?xml version="1.0" encoding="UTF-8" standalone="yes"?>
<Relationships xmlns="http://schemas.openxmlformats.org/package/2006/relationships"><Relationship Id="rId3" Type="http://schemas.openxmlformats.org/officeDocument/2006/relationships/hyperlink" Target="https://ebookcentral.proquest.com/lib/unimelb/reader.action?docID=1682232&amp;ppg=1" TargetMode="External"/><Relationship Id="rId2" Type="http://schemas.openxmlformats.org/officeDocument/2006/relationships/notesSlide" Target="../notesSlides/notesSlide17.xml"/><Relationship Id="rId1" Type="http://schemas.openxmlformats.org/officeDocument/2006/relationships/slideLayout" Target="../slideLayouts/slideLayout6.xml"/><Relationship Id="rId4" Type="http://schemas.openxmlformats.org/officeDocument/2006/relationships/hyperlink" Target="https://www.ncsehe.edu.au/wp-content/uploads/2019/12/Barnes-et-al.Report-Final.pdf" TargetMode="External"/></Relationships>
</file>

<file path=ppt/slides/_rels/slide18.xml.rels><?xml version="1.0" encoding="UTF-8" standalone="yes"?>
<Relationships xmlns="http://schemas.openxmlformats.org/package/2006/relationships"><Relationship Id="rId3" Type="http://schemas.openxmlformats.org/officeDocument/2006/relationships/hyperlink" Target="mailto:claire.quilliam@unimelb.edu.au" TargetMode="External"/><Relationship Id="rId2" Type="http://schemas.openxmlformats.org/officeDocument/2006/relationships/hyperlink" Target="https://onlinelibrary.wiley.com/doi/abs/10.1111/ajr.12788" TargetMode="External"/><Relationship Id="rId1" Type="http://schemas.openxmlformats.org/officeDocument/2006/relationships/slideLayout" Target="../slideLayouts/slideLayout6.xml"/><Relationship Id="rId5" Type="http://schemas.openxmlformats.org/officeDocument/2006/relationships/image" Target="../media/image22.png"/><Relationship Id="rId4" Type="http://schemas.openxmlformats.org/officeDocument/2006/relationships/image" Target="../media/image21.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6.xml"/><Relationship Id="rId1" Type="http://schemas.openxmlformats.org/officeDocument/2006/relationships/slideLayout" Target="../slideLayouts/slideLayout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7393ED2-2CB7-BEB5-A7BD-D152C74AC4A9}"/>
              </a:ext>
            </a:extLst>
          </p:cNvPr>
          <p:cNvSpPr>
            <a:spLocks noGrp="1"/>
          </p:cNvSpPr>
          <p:nvPr>
            <p:ph type="sldNum" sz="quarter" idx="12"/>
          </p:nvPr>
        </p:nvSpPr>
        <p:spPr/>
        <p:txBody>
          <a:bodyPr/>
          <a:lstStyle/>
          <a:p>
            <a:fld id="{DC22DD25-61AE-413C-B4D2-EF2365C9B2E1}" type="slidenum">
              <a:rPr lang="en-AU" noProof="0" smtClean="0"/>
              <a:t>1</a:t>
            </a:fld>
            <a:endParaRPr lang="en-AU" noProof="0"/>
          </a:p>
        </p:txBody>
      </p:sp>
      <p:pic>
        <p:nvPicPr>
          <p:cNvPr id="5" name="Picture Placeholder 8" descr="Graduation ceremony">
            <a:extLst>
              <a:ext uri="{FF2B5EF4-FFF2-40B4-BE49-F238E27FC236}">
                <a16:creationId xmlns:a16="http://schemas.microsoft.com/office/drawing/2014/main" id="{25A0FCBC-D183-0666-A0F3-E887B5F2E008}"/>
              </a:ext>
            </a:extLst>
          </p:cNvPr>
          <p:cNvPicPr>
            <a:picLocks noChangeAspect="1"/>
          </p:cNvPicPr>
          <p:nvPr/>
        </p:nvPicPr>
        <p:blipFill>
          <a:blip r:embed="rId3" cstate="screen">
            <a:extLst>
              <a:ext uri="{28A0092B-C50C-407E-A947-70E740481C1C}">
                <a14:useLocalDpi xmlns:a14="http://schemas.microsoft.com/office/drawing/2010/main"/>
              </a:ext>
            </a:extLst>
          </a:blip>
          <a:srcRect l="7559" r="7559"/>
          <a:stretch>
            <a:fillRect/>
          </a:stretch>
        </p:blipFill>
        <p:spPr>
          <a:xfrm>
            <a:off x="5101638" y="2166151"/>
            <a:ext cx="4051887" cy="4695024"/>
          </a:xfrm>
          <a:custGeom>
            <a:avLst/>
            <a:gdLst>
              <a:gd name="connsiteX0" fmla="*/ 5030970 w 5030970"/>
              <a:gd name="connsiteY0" fmla="*/ 0 h 5829165"/>
              <a:gd name="connsiteX1" fmla="*/ 5030970 w 5030970"/>
              <a:gd name="connsiteY1" fmla="*/ 3728125 h 5829165"/>
              <a:gd name="connsiteX2" fmla="*/ 5030970 w 5030970"/>
              <a:gd name="connsiteY2" fmla="*/ 4950795 h 5829165"/>
              <a:gd name="connsiteX3" fmla="*/ 5030970 w 5030970"/>
              <a:gd name="connsiteY3" fmla="*/ 5825420 h 5829165"/>
              <a:gd name="connsiteX4" fmla="*/ 1203343 w 5030970"/>
              <a:gd name="connsiteY4" fmla="*/ 5825420 h 5829165"/>
              <a:gd name="connsiteX5" fmla="*/ 1189166 w 5030970"/>
              <a:gd name="connsiteY5" fmla="*/ 5829165 h 5829165"/>
              <a:gd name="connsiteX6" fmla="*/ 957128 w 5030970"/>
              <a:gd name="connsiteY6" fmla="*/ 4950795 h 5829165"/>
              <a:gd name="connsiteX7" fmla="*/ 952075 w 5030970"/>
              <a:gd name="connsiteY7" fmla="*/ 4950795 h 5829165"/>
              <a:gd name="connsiteX8" fmla="*/ 0 w 5030970"/>
              <a:gd name="connsiteY8" fmla="*/ 1349609 h 582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30970" h="5829165">
                <a:moveTo>
                  <a:pt x="5030970" y="0"/>
                </a:moveTo>
                <a:lnTo>
                  <a:pt x="5030970" y="3728125"/>
                </a:lnTo>
                <a:lnTo>
                  <a:pt x="5030970" y="4950795"/>
                </a:lnTo>
                <a:lnTo>
                  <a:pt x="5030970" y="5825420"/>
                </a:lnTo>
                <a:lnTo>
                  <a:pt x="1203343" y="5825420"/>
                </a:lnTo>
                <a:lnTo>
                  <a:pt x="1189166" y="5829165"/>
                </a:lnTo>
                <a:lnTo>
                  <a:pt x="957128" y="4950795"/>
                </a:lnTo>
                <a:lnTo>
                  <a:pt x="952075" y="4950795"/>
                </a:lnTo>
                <a:lnTo>
                  <a:pt x="0" y="1349609"/>
                </a:lnTo>
                <a:close/>
              </a:path>
            </a:pathLst>
          </a:custGeom>
        </p:spPr>
      </p:pic>
      <p:sp>
        <p:nvSpPr>
          <p:cNvPr id="6" name="Title 5">
            <a:extLst>
              <a:ext uri="{FF2B5EF4-FFF2-40B4-BE49-F238E27FC236}">
                <a16:creationId xmlns:a16="http://schemas.microsoft.com/office/drawing/2014/main" id="{74266DC0-76AD-8289-5CBB-BBAB2FFDF10C}"/>
              </a:ext>
            </a:extLst>
          </p:cNvPr>
          <p:cNvSpPr txBox="1">
            <a:spLocks/>
          </p:cNvSpPr>
          <p:nvPr/>
        </p:nvSpPr>
        <p:spPr>
          <a:xfrm>
            <a:off x="485331" y="2024109"/>
            <a:ext cx="4530552" cy="2622719"/>
          </a:xfrm>
          <a:prstGeom prst="rect">
            <a:avLst/>
          </a:prstGeom>
        </p:spPr>
        <p:txBody>
          <a:bodyPr vert="horz" lIns="91440" tIns="45720" rIns="91440" bIns="45720" rtlCol="0" anchor="b" anchorCtr="0">
            <a:noAutofit/>
          </a:bodyPr>
          <a:lstStyle>
            <a:lvl1pPr algn="l" defTabSz="914354" rtl="0" eaLnBrk="1" latinLnBrk="0" hangingPunct="1">
              <a:lnSpc>
                <a:spcPct val="90000"/>
              </a:lnSpc>
              <a:spcBef>
                <a:spcPct val="0"/>
              </a:spcBef>
              <a:buNone/>
              <a:defRPr sz="3200" b="1" kern="1200">
                <a:solidFill>
                  <a:schemeClr val="tx2"/>
                </a:solidFill>
                <a:latin typeface="+mj-lt"/>
                <a:ea typeface="+mj-ea"/>
                <a:cs typeface="+mj-cs"/>
              </a:defRPr>
            </a:lvl1pPr>
          </a:lstStyle>
          <a:p>
            <a:r>
              <a:rPr lang="en-AU" sz="3600" b="0" dirty="0">
                <a:latin typeface="Roboto Condensed" panose="02000000000000000000" pitchFamily="2" charset="0"/>
              </a:rPr>
              <a:t>Rural, mature-aged nursing and allied health student supports: a novel workforce approach</a:t>
            </a:r>
            <a:endParaRPr lang="en-AU" sz="3600" dirty="0"/>
          </a:p>
        </p:txBody>
      </p:sp>
      <p:sp>
        <p:nvSpPr>
          <p:cNvPr id="18" name="Text Placeholder 2">
            <a:extLst>
              <a:ext uri="{FF2B5EF4-FFF2-40B4-BE49-F238E27FC236}">
                <a16:creationId xmlns:a16="http://schemas.microsoft.com/office/drawing/2014/main" id="{6DEF513E-54FB-F96E-DCC2-8E1FE798608C}"/>
              </a:ext>
            </a:extLst>
          </p:cNvPr>
          <p:cNvSpPr txBox="1">
            <a:spLocks/>
          </p:cNvSpPr>
          <p:nvPr/>
        </p:nvSpPr>
        <p:spPr>
          <a:xfrm>
            <a:off x="485331" y="5019695"/>
            <a:ext cx="3579152" cy="1152813"/>
          </a:xfrm>
          <a:prstGeom prst="rect">
            <a:avLst/>
          </a:prstGeom>
        </p:spPr>
        <p:txBody>
          <a:bodyPr numCol="2">
            <a:normAutofit fontScale="25000" lnSpcReduction="20000"/>
          </a:bodyPr>
          <a:lst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a:spcBef>
                <a:spcPts val="0"/>
              </a:spcBef>
              <a:spcAft>
                <a:spcPts val="600"/>
              </a:spcAft>
            </a:pPr>
            <a:r>
              <a:rPr lang="en-AU" sz="4800" b="1" dirty="0">
                <a:solidFill>
                  <a:schemeClr val="tx2"/>
                </a:solidFill>
              </a:rPr>
              <a:t>Dr Claire Quilliam</a:t>
            </a:r>
          </a:p>
          <a:p>
            <a:pPr>
              <a:spcBef>
                <a:spcPts val="0"/>
              </a:spcBef>
              <a:spcAft>
                <a:spcPts val="600"/>
              </a:spcAft>
            </a:pPr>
            <a:r>
              <a:rPr lang="en-AU" sz="4800" b="1" dirty="0">
                <a:solidFill>
                  <a:schemeClr val="tx2"/>
                </a:solidFill>
              </a:rPr>
              <a:t>Dr Nicole Crawford</a:t>
            </a:r>
          </a:p>
          <a:p>
            <a:pPr>
              <a:spcBef>
                <a:spcPts val="0"/>
              </a:spcBef>
              <a:spcAft>
                <a:spcPts val="600"/>
              </a:spcAft>
            </a:pPr>
            <a:r>
              <a:rPr lang="en-AU" sz="4800" b="1" dirty="0">
                <a:solidFill>
                  <a:schemeClr val="tx2"/>
                </a:solidFill>
              </a:rPr>
              <a:t>A/Prof Carol McKinstry</a:t>
            </a:r>
          </a:p>
          <a:p>
            <a:pPr>
              <a:spcBef>
                <a:spcPts val="0"/>
              </a:spcBef>
              <a:spcAft>
                <a:spcPts val="600"/>
              </a:spcAft>
            </a:pPr>
            <a:r>
              <a:rPr lang="en-AU" sz="4800" b="1">
                <a:solidFill>
                  <a:schemeClr val="tx2"/>
                </a:solidFill>
              </a:rPr>
              <a:t>A/Prof </a:t>
            </a:r>
            <a:r>
              <a:rPr lang="en-AU" sz="4800" b="1" dirty="0">
                <a:solidFill>
                  <a:schemeClr val="tx2"/>
                </a:solidFill>
              </a:rPr>
              <a:t>Anna Wong Shee</a:t>
            </a:r>
          </a:p>
          <a:p>
            <a:pPr>
              <a:spcBef>
                <a:spcPts val="0"/>
              </a:spcBef>
              <a:spcAft>
                <a:spcPts val="600"/>
              </a:spcAft>
            </a:pPr>
            <a:endParaRPr lang="en-AU" sz="4800" b="1" dirty="0">
              <a:solidFill>
                <a:schemeClr val="tx2"/>
              </a:solidFill>
            </a:endParaRPr>
          </a:p>
          <a:p>
            <a:pPr>
              <a:spcBef>
                <a:spcPts val="0"/>
              </a:spcBef>
              <a:spcAft>
                <a:spcPts val="600"/>
              </a:spcAft>
            </a:pPr>
            <a:r>
              <a:rPr lang="en-AU" sz="4800" b="1" dirty="0">
                <a:solidFill>
                  <a:schemeClr val="tx2"/>
                </a:solidFill>
              </a:rPr>
              <a:t>Dr Pamela Harvey</a:t>
            </a:r>
          </a:p>
          <a:p>
            <a:pPr>
              <a:spcBef>
                <a:spcPts val="0"/>
              </a:spcBef>
              <a:spcAft>
                <a:spcPts val="600"/>
              </a:spcAft>
            </a:pPr>
            <a:r>
              <a:rPr lang="en-AU" sz="4800" b="1" dirty="0">
                <a:solidFill>
                  <a:schemeClr val="tx2"/>
                </a:solidFill>
              </a:rPr>
              <a:t>Dr Kristen Glenister</a:t>
            </a:r>
          </a:p>
          <a:p>
            <a:pPr>
              <a:spcBef>
                <a:spcPts val="0"/>
              </a:spcBef>
              <a:spcAft>
                <a:spcPts val="600"/>
              </a:spcAft>
            </a:pPr>
            <a:r>
              <a:rPr lang="en-AU" sz="4800" b="1" dirty="0">
                <a:solidFill>
                  <a:schemeClr val="tx2"/>
                </a:solidFill>
              </a:rPr>
              <a:t>Dr Keith Sutton</a:t>
            </a:r>
          </a:p>
          <a:p>
            <a:endParaRPr lang="en-AU" sz="4800" dirty="0"/>
          </a:p>
          <a:p>
            <a:endParaRPr lang="en-AU" dirty="0"/>
          </a:p>
        </p:txBody>
      </p:sp>
      <p:grpSp>
        <p:nvGrpSpPr>
          <p:cNvPr id="7" name="Group 6">
            <a:extLst>
              <a:ext uri="{FF2B5EF4-FFF2-40B4-BE49-F238E27FC236}">
                <a16:creationId xmlns:a16="http://schemas.microsoft.com/office/drawing/2014/main" id="{DB58C47D-7B55-4C6C-3C1C-D200203919F5}"/>
              </a:ext>
            </a:extLst>
          </p:cNvPr>
          <p:cNvGrpSpPr/>
          <p:nvPr/>
        </p:nvGrpSpPr>
        <p:grpSpPr>
          <a:xfrm>
            <a:off x="1386522" y="210230"/>
            <a:ext cx="7398787" cy="1163718"/>
            <a:chOff x="1386522" y="210230"/>
            <a:chExt cx="7398787" cy="1163718"/>
          </a:xfrm>
        </p:grpSpPr>
        <p:pic>
          <p:nvPicPr>
            <p:cNvPr id="9" name="Picture 8">
              <a:extLst>
                <a:ext uri="{FF2B5EF4-FFF2-40B4-BE49-F238E27FC236}">
                  <a16:creationId xmlns:a16="http://schemas.microsoft.com/office/drawing/2014/main" id="{E5749C94-2885-FC22-B912-7D3223A205AC}"/>
                </a:ext>
              </a:extLst>
            </p:cNvPr>
            <p:cNvPicPr>
              <a:picLocks noChangeAspect="1"/>
            </p:cNvPicPr>
            <p:nvPr/>
          </p:nvPicPr>
          <p:blipFill>
            <a:blip r:embed="rId4"/>
            <a:stretch>
              <a:fillRect/>
            </a:stretch>
          </p:blipFill>
          <p:spPr>
            <a:xfrm>
              <a:off x="7343048" y="458782"/>
              <a:ext cx="1442261" cy="615194"/>
            </a:xfrm>
            <a:prstGeom prst="rect">
              <a:avLst/>
            </a:prstGeom>
          </p:spPr>
        </p:pic>
        <p:pic>
          <p:nvPicPr>
            <p:cNvPr id="11" name="Picture 10" descr="Logo, company name&#10;&#10;Description automatically generated">
              <a:extLst>
                <a:ext uri="{FF2B5EF4-FFF2-40B4-BE49-F238E27FC236}">
                  <a16:creationId xmlns:a16="http://schemas.microsoft.com/office/drawing/2014/main" id="{E7DF3684-2D9A-E653-628A-16B1E8C27F3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42662" y="300712"/>
              <a:ext cx="982754" cy="982754"/>
            </a:xfrm>
            <a:prstGeom prst="rect">
              <a:avLst/>
            </a:prstGeom>
          </p:spPr>
        </p:pic>
        <p:pic>
          <p:nvPicPr>
            <p:cNvPr id="13" name="Picture 12" descr="Text&#10;&#10;Description automatically generated with medium confidence">
              <a:extLst>
                <a:ext uri="{FF2B5EF4-FFF2-40B4-BE49-F238E27FC236}">
                  <a16:creationId xmlns:a16="http://schemas.microsoft.com/office/drawing/2014/main" id="{F31CCFC3-61EE-342D-CDD8-9C2CA59A6AF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01638" y="510202"/>
              <a:ext cx="982755" cy="563774"/>
            </a:xfrm>
            <a:prstGeom prst="rect">
              <a:avLst/>
            </a:prstGeom>
          </p:spPr>
        </p:pic>
        <p:pic>
          <p:nvPicPr>
            <p:cNvPr id="15" name="Picture 14" descr="Logo&#10;&#10;Description automatically generated">
              <a:extLst>
                <a:ext uri="{FF2B5EF4-FFF2-40B4-BE49-F238E27FC236}">
                  <a16:creationId xmlns:a16="http://schemas.microsoft.com/office/drawing/2014/main" id="{FBC731CE-5D57-C430-F92E-2F2FFB834B0C}"/>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39911" y="322638"/>
              <a:ext cx="1072191" cy="850605"/>
            </a:xfrm>
            <a:prstGeom prst="rect">
              <a:avLst/>
            </a:prstGeom>
          </p:spPr>
        </p:pic>
        <p:pic>
          <p:nvPicPr>
            <p:cNvPr id="2" name="Picture 1">
              <a:extLst>
                <a:ext uri="{FF2B5EF4-FFF2-40B4-BE49-F238E27FC236}">
                  <a16:creationId xmlns:a16="http://schemas.microsoft.com/office/drawing/2014/main" id="{0719C631-64C5-4ECA-994A-5962AD80E9F7}"/>
                </a:ext>
              </a:extLst>
            </p:cNvPr>
            <p:cNvPicPr>
              <a:picLocks noChangeAspect="1"/>
            </p:cNvPicPr>
            <p:nvPr/>
          </p:nvPicPr>
          <p:blipFill>
            <a:blip r:embed="rId8"/>
            <a:stretch>
              <a:fillRect/>
            </a:stretch>
          </p:blipFill>
          <p:spPr>
            <a:xfrm>
              <a:off x="1386522" y="210230"/>
              <a:ext cx="1138069" cy="1163718"/>
            </a:xfrm>
            <a:prstGeom prst="rect">
              <a:avLst/>
            </a:prstGeom>
          </p:spPr>
        </p:pic>
        <p:pic>
          <p:nvPicPr>
            <p:cNvPr id="3" name="Picture 2">
              <a:extLst>
                <a:ext uri="{FF2B5EF4-FFF2-40B4-BE49-F238E27FC236}">
                  <a16:creationId xmlns:a16="http://schemas.microsoft.com/office/drawing/2014/main" id="{25B19E04-98E9-E662-130E-4B3D864D9CBA}"/>
                </a:ext>
              </a:extLst>
            </p:cNvPr>
            <p:cNvPicPr>
              <a:picLocks noChangeAspect="1"/>
            </p:cNvPicPr>
            <p:nvPr/>
          </p:nvPicPr>
          <p:blipFill rotWithShape="1">
            <a:blip r:embed="rId9"/>
            <a:srcRect l="11615" r="13086"/>
            <a:stretch/>
          </p:blipFill>
          <p:spPr>
            <a:xfrm>
              <a:off x="2584971" y="333121"/>
              <a:ext cx="1233377" cy="862444"/>
            </a:xfrm>
            <a:prstGeom prst="rect">
              <a:avLst/>
            </a:prstGeom>
          </p:spPr>
        </p:pic>
      </p:grpSp>
    </p:spTree>
    <p:extLst>
      <p:ext uri="{BB962C8B-B14F-4D97-AF65-F5344CB8AC3E}">
        <p14:creationId xmlns:p14="http://schemas.microsoft.com/office/powerpoint/2010/main" val="24168481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Results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10</a:t>
            </a:fld>
            <a:endParaRPr lang="en-AU" noProof="0"/>
          </a:p>
        </p:txBody>
      </p:sp>
      <p:graphicFrame>
        <p:nvGraphicFramePr>
          <p:cNvPr id="3" name="Diagram 2">
            <a:extLst>
              <a:ext uri="{FF2B5EF4-FFF2-40B4-BE49-F238E27FC236}">
                <a16:creationId xmlns:a16="http://schemas.microsoft.com/office/drawing/2014/main" id="{DEE85C04-4AA7-B5D9-5D0F-FAE4AFE3566C}"/>
              </a:ext>
            </a:extLst>
          </p:cNvPr>
          <p:cNvGraphicFramePr/>
          <p:nvPr>
            <p:extLst>
              <p:ext uri="{D42A27DB-BD31-4B8C-83A1-F6EECF244321}">
                <p14:modId xmlns:p14="http://schemas.microsoft.com/office/powerpoint/2010/main" val="2980555758"/>
              </p:ext>
            </p:extLst>
          </p:nvPr>
        </p:nvGraphicFramePr>
        <p:xfrm>
          <a:off x="350427" y="488274"/>
          <a:ext cx="8793573" cy="597466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3161542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Results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11</a:t>
            </a:fld>
            <a:endParaRPr lang="en-AU" noProof="0"/>
          </a:p>
        </p:txBody>
      </p:sp>
      <p:graphicFrame>
        <p:nvGraphicFramePr>
          <p:cNvPr id="3" name="Diagram 2">
            <a:extLst>
              <a:ext uri="{FF2B5EF4-FFF2-40B4-BE49-F238E27FC236}">
                <a16:creationId xmlns:a16="http://schemas.microsoft.com/office/drawing/2014/main" id="{DEE85C04-4AA7-B5D9-5D0F-FAE4AFE3566C}"/>
              </a:ext>
            </a:extLst>
          </p:cNvPr>
          <p:cNvGraphicFramePr/>
          <p:nvPr>
            <p:extLst>
              <p:ext uri="{D42A27DB-BD31-4B8C-83A1-F6EECF244321}">
                <p14:modId xmlns:p14="http://schemas.microsoft.com/office/powerpoint/2010/main" val="4041765579"/>
              </p:ext>
            </p:extLst>
          </p:nvPr>
        </p:nvGraphicFramePr>
        <p:xfrm>
          <a:off x="867747" y="755779"/>
          <a:ext cx="8098971" cy="55703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a:extLst>
              <a:ext uri="{FF2B5EF4-FFF2-40B4-BE49-F238E27FC236}">
                <a16:creationId xmlns:a16="http://schemas.microsoft.com/office/drawing/2014/main" id="{28B8948B-4451-53E4-0DF0-7010ADF86BBC}"/>
              </a:ext>
            </a:extLst>
          </p:cNvPr>
          <p:cNvSpPr txBox="1"/>
          <p:nvPr/>
        </p:nvSpPr>
        <p:spPr>
          <a:xfrm>
            <a:off x="5669129" y="723230"/>
            <a:ext cx="1754355" cy="338554"/>
          </a:xfrm>
          <a:prstGeom prst="rect">
            <a:avLst/>
          </a:prstGeom>
          <a:noFill/>
        </p:spPr>
        <p:txBody>
          <a:bodyPr wrap="square" rtlCol="0">
            <a:spAutoFit/>
          </a:bodyPr>
          <a:lstStyle/>
          <a:p>
            <a:r>
              <a:rPr lang="en-AU" sz="800" dirty="0"/>
              <a:t>Njoku 2019; Zapko et al 2018; Hassan et al 2018; Beccaria et al 2014</a:t>
            </a:r>
          </a:p>
        </p:txBody>
      </p:sp>
      <p:sp>
        <p:nvSpPr>
          <p:cNvPr id="8" name="TextBox 7">
            <a:extLst>
              <a:ext uri="{FF2B5EF4-FFF2-40B4-BE49-F238E27FC236}">
                <a16:creationId xmlns:a16="http://schemas.microsoft.com/office/drawing/2014/main" id="{0D3F9C3D-804B-0E41-ABCC-08CDE199BE06}"/>
              </a:ext>
            </a:extLst>
          </p:cNvPr>
          <p:cNvSpPr txBox="1"/>
          <p:nvPr/>
        </p:nvSpPr>
        <p:spPr>
          <a:xfrm>
            <a:off x="7030953" y="1890153"/>
            <a:ext cx="1754355" cy="338554"/>
          </a:xfrm>
          <a:prstGeom prst="rect">
            <a:avLst/>
          </a:prstGeom>
          <a:noFill/>
        </p:spPr>
        <p:txBody>
          <a:bodyPr wrap="square" rtlCol="0">
            <a:spAutoFit/>
          </a:bodyPr>
          <a:lstStyle/>
          <a:p>
            <a:r>
              <a:rPr lang="en-AU" sz="800" dirty="0"/>
              <a:t>Eley et al 2010; Gray et al 2019; Zeldenryk et al 2013</a:t>
            </a:r>
          </a:p>
        </p:txBody>
      </p:sp>
      <p:sp>
        <p:nvSpPr>
          <p:cNvPr id="9" name="TextBox 8">
            <a:extLst>
              <a:ext uri="{FF2B5EF4-FFF2-40B4-BE49-F238E27FC236}">
                <a16:creationId xmlns:a16="http://schemas.microsoft.com/office/drawing/2014/main" id="{51CA37A9-C2E0-96EB-3909-9C89F11251A2}"/>
              </a:ext>
            </a:extLst>
          </p:cNvPr>
          <p:cNvSpPr txBox="1"/>
          <p:nvPr/>
        </p:nvSpPr>
        <p:spPr>
          <a:xfrm>
            <a:off x="6881663" y="5853307"/>
            <a:ext cx="1754355" cy="215444"/>
          </a:xfrm>
          <a:prstGeom prst="rect">
            <a:avLst/>
          </a:prstGeom>
          <a:noFill/>
        </p:spPr>
        <p:txBody>
          <a:bodyPr wrap="square" rtlCol="0">
            <a:spAutoFit/>
          </a:bodyPr>
          <a:lstStyle/>
          <a:p>
            <a:r>
              <a:rPr lang="en-AU" sz="800" dirty="0"/>
              <a:t>McKenzie et al 2014; Terry et al 2019</a:t>
            </a:r>
          </a:p>
        </p:txBody>
      </p:sp>
      <p:sp>
        <p:nvSpPr>
          <p:cNvPr id="10" name="TextBox 9">
            <a:extLst>
              <a:ext uri="{FF2B5EF4-FFF2-40B4-BE49-F238E27FC236}">
                <a16:creationId xmlns:a16="http://schemas.microsoft.com/office/drawing/2014/main" id="{2AAB970E-C549-8B7A-B825-0D690DDCD2D0}"/>
              </a:ext>
            </a:extLst>
          </p:cNvPr>
          <p:cNvSpPr txBox="1"/>
          <p:nvPr/>
        </p:nvSpPr>
        <p:spPr>
          <a:xfrm>
            <a:off x="1273572" y="5886776"/>
            <a:ext cx="1754355" cy="215444"/>
          </a:xfrm>
          <a:prstGeom prst="rect">
            <a:avLst/>
          </a:prstGeom>
          <a:noFill/>
        </p:spPr>
        <p:txBody>
          <a:bodyPr wrap="square" rtlCol="0">
            <a:spAutoFit/>
          </a:bodyPr>
          <a:lstStyle/>
          <a:p>
            <a:r>
              <a:rPr lang="en-AU" sz="800" dirty="0"/>
              <a:t>Gray et al 2019; Agllias et al 2016</a:t>
            </a:r>
          </a:p>
        </p:txBody>
      </p:sp>
      <p:sp>
        <p:nvSpPr>
          <p:cNvPr id="11" name="TextBox 10">
            <a:extLst>
              <a:ext uri="{FF2B5EF4-FFF2-40B4-BE49-F238E27FC236}">
                <a16:creationId xmlns:a16="http://schemas.microsoft.com/office/drawing/2014/main" id="{BADD5825-8B2F-76CA-FD7E-7556C0050A5D}"/>
              </a:ext>
            </a:extLst>
          </p:cNvPr>
          <p:cNvSpPr txBox="1"/>
          <p:nvPr/>
        </p:nvSpPr>
        <p:spPr>
          <a:xfrm>
            <a:off x="951722" y="1737979"/>
            <a:ext cx="1754355" cy="584775"/>
          </a:xfrm>
          <a:prstGeom prst="rect">
            <a:avLst/>
          </a:prstGeom>
          <a:noFill/>
        </p:spPr>
        <p:txBody>
          <a:bodyPr wrap="square" rtlCol="0">
            <a:spAutoFit/>
          </a:bodyPr>
          <a:lstStyle/>
          <a:p>
            <a:r>
              <a:rPr lang="en-AU" sz="800" dirty="0"/>
              <a:t>Birks et al 2013; Gray et al 2019; Zeldenryk et al 2013; O’Shea 2016; O’Shea 2015; van der Riet et al 2015; Agllias et al 2016</a:t>
            </a:r>
          </a:p>
        </p:txBody>
      </p:sp>
    </p:spTree>
    <p:extLst>
      <p:ext uri="{BB962C8B-B14F-4D97-AF65-F5344CB8AC3E}">
        <p14:creationId xmlns:p14="http://schemas.microsoft.com/office/powerpoint/2010/main" val="10706801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a:xfrm>
            <a:off x="1273573" y="395066"/>
            <a:ext cx="2277702" cy="887360"/>
          </a:xfrm>
        </p:spPr>
        <p:txBody>
          <a:bodyPr/>
          <a:lstStyle/>
          <a:p>
            <a:r>
              <a:rPr lang="en-AU" dirty="0"/>
              <a:t>Results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12</a:t>
            </a:fld>
            <a:endParaRPr lang="en-AU" noProof="0"/>
          </a:p>
        </p:txBody>
      </p:sp>
      <p:graphicFrame>
        <p:nvGraphicFramePr>
          <p:cNvPr id="3" name="Diagram 2">
            <a:extLst>
              <a:ext uri="{FF2B5EF4-FFF2-40B4-BE49-F238E27FC236}">
                <a16:creationId xmlns:a16="http://schemas.microsoft.com/office/drawing/2014/main" id="{DEE85C04-4AA7-B5D9-5D0F-FAE4AFE3566C}"/>
              </a:ext>
            </a:extLst>
          </p:cNvPr>
          <p:cNvGraphicFramePr/>
          <p:nvPr>
            <p:extLst>
              <p:ext uri="{D42A27DB-BD31-4B8C-83A1-F6EECF244321}">
                <p14:modId xmlns:p14="http://schemas.microsoft.com/office/powerpoint/2010/main" val="1321680541"/>
              </p:ext>
            </p:extLst>
          </p:nvPr>
        </p:nvGraphicFramePr>
        <p:xfrm>
          <a:off x="978195" y="818706"/>
          <a:ext cx="7807113" cy="535380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 name="TextBox 4">
            <a:extLst>
              <a:ext uri="{FF2B5EF4-FFF2-40B4-BE49-F238E27FC236}">
                <a16:creationId xmlns:a16="http://schemas.microsoft.com/office/drawing/2014/main" id="{0C8B7EAB-F7CC-CAC5-05C0-CADD1167C5E7}"/>
              </a:ext>
            </a:extLst>
          </p:cNvPr>
          <p:cNvSpPr txBox="1"/>
          <p:nvPr/>
        </p:nvSpPr>
        <p:spPr>
          <a:xfrm>
            <a:off x="5211929" y="466414"/>
            <a:ext cx="1754355" cy="338554"/>
          </a:xfrm>
          <a:prstGeom prst="rect">
            <a:avLst/>
          </a:prstGeom>
          <a:noFill/>
        </p:spPr>
        <p:txBody>
          <a:bodyPr wrap="square" rtlCol="0">
            <a:spAutoFit/>
          </a:bodyPr>
          <a:lstStyle/>
          <a:p>
            <a:r>
              <a:rPr lang="en-AU" sz="800" dirty="0"/>
              <a:t>Gray et al 2019; O’Shea 2015; van der Riet et al 2015</a:t>
            </a:r>
          </a:p>
        </p:txBody>
      </p:sp>
      <p:sp>
        <p:nvSpPr>
          <p:cNvPr id="7" name="TextBox 6">
            <a:extLst>
              <a:ext uri="{FF2B5EF4-FFF2-40B4-BE49-F238E27FC236}">
                <a16:creationId xmlns:a16="http://schemas.microsoft.com/office/drawing/2014/main" id="{2905D543-104F-AD22-50C0-F2E07075EF9D}"/>
              </a:ext>
            </a:extLst>
          </p:cNvPr>
          <p:cNvSpPr txBox="1"/>
          <p:nvPr/>
        </p:nvSpPr>
        <p:spPr>
          <a:xfrm>
            <a:off x="6966284" y="1660357"/>
            <a:ext cx="1577590" cy="215444"/>
          </a:xfrm>
          <a:prstGeom prst="rect">
            <a:avLst/>
          </a:prstGeom>
          <a:noFill/>
        </p:spPr>
        <p:txBody>
          <a:bodyPr wrap="square" rtlCol="0">
            <a:spAutoFit/>
          </a:bodyPr>
          <a:lstStyle/>
          <a:p>
            <a:r>
              <a:rPr kumimoji="0" lang="en-AU" sz="800" b="0" i="0" u="none" strike="noStrike" kern="1200" cap="none" spc="0" normalizeH="0" baseline="0" noProof="0" dirty="0">
                <a:ln>
                  <a:noFill/>
                </a:ln>
                <a:solidFill>
                  <a:prstClr val="black"/>
                </a:solidFill>
                <a:effectLst/>
                <a:uLnTx/>
                <a:uFillTx/>
                <a:latin typeface="Calibri"/>
                <a:ea typeface="+mn-ea"/>
                <a:cs typeface="+mn-cs"/>
              </a:rPr>
              <a:t>van der Riet et al 2015</a:t>
            </a:r>
            <a:endParaRPr lang="en-AU" sz="800" dirty="0"/>
          </a:p>
        </p:txBody>
      </p:sp>
      <p:sp>
        <p:nvSpPr>
          <p:cNvPr id="8" name="TextBox 7">
            <a:extLst>
              <a:ext uri="{FF2B5EF4-FFF2-40B4-BE49-F238E27FC236}">
                <a16:creationId xmlns:a16="http://schemas.microsoft.com/office/drawing/2014/main" id="{D333E0C6-C203-6E8F-4746-99EAE0469664}"/>
              </a:ext>
            </a:extLst>
          </p:cNvPr>
          <p:cNvSpPr txBox="1"/>
          <p:nvPr/>
        </p:nvSpPr>
        <p:spPr>
          <a:xfrm>
            <a:off x="7107026" y="5074532"/>
            <a:ext cx="1058779" cy="215444"/>
          </a:xfrm>
          <a:prstGeom prst="rect">
            <a:avLst/>
          </a:prstGeom>
          <a:noFill/>
        </p:spPr>
        <p:txBody>
          <a:bodyPr wrap="square" rtlCol="0">
            <a:spAutoFit/>
          </a:bodyPr>
          <a:lstStyle/>
          <a:p>
            <a:r>
              <a:rPr lang="en-AU" sz="800" dirty="0"/>
              <a:t>Birks et al 2013</a:t>
            </a:r>
          </a:p>
        </p:txBody>
      </p:sp>
      <p:sp>
        <p:nvSpPr>
          <p:cNvPr id="9" name="TextBox 8">
            <a:extLst>
              <a:ext uri="{FF2B5EF4-FFF2-40B4-BE49-F238E27FC236}">
                <a16:creationId xmlns:a16="http://schemas.microsoft.com/office/drawing/2014/main" id="{5F599F01-3370-22F6-83CA-F86B4342FAC0}"/>
              </a:ext>
            </a:extLst>
          </p:cNvPr>
          <p:cNvSpPr txBox="1"/>
          <p:nvPr/>
        </p:nvSpPr>
        <p:spPr>
          <a:xfrm>
            <a:off x="5211929" y="6145365"/>
            <a:ext cx="1053455" cy="215444"/>
          </a:xfrm>
          <a:prstGeom prst="rect">
            <a:avLst/>
          </a:prstGeom>
          <a:noFill/>
        </p:spPr>
        <p:txBody>
          <a:bodyPr wrap="square" rtlCol="0">
            <a:spAutoFit/>
          </a:bodyPr>
          <a:lstStyle/>
          <a:p>
            <a:r>
              <a:rPr kumimoji="0" lang="en-AU" sz="800" b="0" i="0" u="none" strike="noStrike" kern="1200" cap="none" spc="0" normalizeH="0" baseline="0" noProof="0" dirty="0">
                <a:ln>
                  <a:noFill/>
                </a:ln>
                <a:solidFill>
                  <a:prstClr val="black"/>
                </a:solidFill>
                <a:effectLst/>
                <a:uLnTx/>
                <a:uFillTx/>
                <a:latin typeface="Calibri"/>
                <a:ea typeface="+mn-ea"/>
                <a:cs typeface="+mn-cs"/>
              </a:rPr>
              <a:t>Eley et al 2010</a:t>
            </a:r>
            <a:endParaRPr lang="en-AU" sz="800" dirty="0"/>
          </a:p>
        </p:txBody>
      </p:sp>
      <p:sp>
        <p:nvSpPr>
          <p:cNvPr id="10" name="TextBox 9">
            <a:extLst>
              <a:ext uri="{FF2B5EF4-FFF2-40B4-BE49-F238E27FC236}">
                <a16:creationId xmlns:a16="http://schemas.microsoft.com/office/drawing/2014/main" id="{A9A1F4B7-27D7-BB48-3BA7-B591B40834F4}"/>
              </a:ext>
            </a:extLst>
          </p:cNvPr>
          <p:cNvSpPr txBox="1"/>
          <p:nvPr/>
        </p:nvSpPr>
        <p:spPr>
          <a:xfrm>
            <a:off x="1622508" y="4881917"/>
            <a:ext cx="1053455" cy="215444"/>
          </a:xfrm>
          <a:prstGeom prst="rect">
            <a:avLst/>
          </a:prstGeom>
          <a:noFill/>
        </p:spPr>
        <p:txBody>
          <a:bodyPr wrap="square" rtlCol="0">
            <a:spAutoFit/>
          </a:bodyPr>
          <a:lstStyle/>
          <a:p>
            <a:r>
              <a:rPr kumimoji="0" lang="en-AU" sz="800" b="0" i="0" u="none" strike="noStrike" kern="1200" cap="none" spc="0" normalizeH="0" baseline="0" noProof="0" dirty="0">
                <a:ln>
                  <a:noFill/>
                </a:ln>
                <a:solidFill>
                  <a:prstClr val="black"/>
                </a:solidFill>
                <a:effectLst/>
                <a:uLnTx/>
                <a:uFillTx/>
                <a:latin typeface="Calibri"/>
                <a:ea typeface="+mn-ea"/>
                <a:cs typeface="+mn-cs"/>
              </a:rPr>
              <a:t>Eley et al 2010</a:t>
            </a:r>
            <a:endParaRPr lang="en-AU" sz="800" dirty="0"/>
          </a:p>
        </p:txBody>
      </p:sp>
      <p:sp>
        <p:nvSpPr>
          <p:cNvPr id="11" name="TextBox 10">
            <a:extLst>
              <a:ext uri="{FF2B5EF4-FFF2-40B4-BE49-F238E27FC236}">
                <a16:creationId xmlns:a16="http://schemas.microsoft.com/office/drawing/2014/main" id="{E3007D23-F7CB-1281-E911-6DAAA3077C5B}"/>
              </a:ext>
            </a:extLst>
          </p:cNvPr>
          <p:cNvSpPr txBox="1"/>
          <p:nvPr/>
        </p:nvSpPr>
        <p:spPr>
          <a:xfrm>
            <a:off x="1740785" y="1612127"/>
            <a:ext cx="1577590" cy="215444"/>
          </a:xfrm>
          <a:prstGeom prst="rect">
            <a:avLst/>
          </a:prstGeom>
          <a:noFill/>
        </p:spPr>
        <p:txBody>
          <a:bodyPr wrap="square" rtlCol="0">
            <a:spAutoFit/>
          </a:bodyPr>
          <a:lstStyle/>
          <a:p>
            <a:r>
              <a:rPr lang="en-AU" sz="800" dirty="0">
                <a:solidFill>
                  <a:prstClr val="black"/>
                </a:solidFill>
                <a:latin typeface="Calibri"/>
              </a:rPr>
              <a:t>Zeldenryk </a:t>
            </a:r>
            <a:r>
              <a:rPr kumimoji="0" lang="en-AU" sz="800" b="0" i="0" u="none" strike="noStrike" kern="1200" cap="none" spc="0" normalizeH="0" baseline="0" noProof="0" dirty="0">
                <a:ln>
                  <a:noFill/>
                </a:ln>
                <a:solidFill>
                  <a:prstClr val="black"/>
                </a:solidFill>
                <a:effectLst/>
                <a:uLnTx/>
                <a:uFillTx/>
                <a:latin typeface="Calibri"/>
                <a:ea typeface="+mn-ea"/>
                <a:cs typeface="+mn-cs"/>
              </a:rPr>
              <a:t>et al 2013</a:t>
            </a:r>
            <a:endParaRPr lang="en-AU" sz="800" dirty="0"/>
          </a:p>
        </p:txBody>
      </p:sp>
    </p:spTree>
    <p:extLst>
      <p:ext uri="{BB962C8B-B14F-4D97-AF65-F5344CB8AC3E}">
        <p14:creationId xmlns:p14="http://schemas.microsoft.com/office/powerpoint/2010/main" val="244587547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Results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13</a:t>
            </a:fld>
            <a:endParaRPr lang="en-AU" noProof="0"/>
          </a:p>
        </p:txBody>
      </p:sp>
      <p:graphicFrame>
        <p:nvGraphicFramePr>
          <p:cNvPr id="3" name="Diagram 2">
            <a:extLst>
              <a:ext uri="{FF2B5EF4-FFF2-40B4-BE49-F238E27FC236}">
                <a16:creationId xmlns:a16="http://schemas.microsoft.com/office/drawing/2014/main" id="{DEE85C04-4AA7-B5D9-5D0F-FAE4AFE3566C}"/>
              </a:ext>
            </a:extLst>
          </p:cNvPr>
          <p:cNvGraphicFramePr/>
          <p:nvPr>
            <p:extLst>
              <p:ext uri="{D42A27DB-BD31-4B8C-83A1-F6EECF244321}">
                <p14:modId xmlns:p14="http://schemas.microsoft.com/office/powerpoint/2010/main" val="1272279970"/>
              </p:ext>
            </p:extLst>
          </p:nvPr>
        </p:nvGraphicFramePr>
        <p:xfrm>
          <a:off x="1657877" y="1548572"/>
          <a:ext cx="7127432" cy="461709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Content Placeholder 6">
            <a:extLst>
              <a:ext uri="{FF2B5EF4-FFF2-40B4-BE49-F238E27FC236}">
                <a16:creationId xmlns:a16="http://schemas.microsoft.com/office/drawing/2014/main" id="{AC76C55F-335D-000D-4102-2FAE1F75BB64}"/>
              </a:ext>
            </a:extLst>
          </p:cNvPr>
          <p:cNvSpPr txBox="1">
            <a:spLocks/>
          </p:cNvSpPr>
          <p:nvPr/>
        </p:nvSpPr>
        <p:spPr>
          <a:xfrm>
            <a:off x="491180" y="3310941"/>
            <a:ext cx="1325237" cy="999484"/>
          </a:xfrm>
          <a:prstGeom prst="rect">
            <a:avLst/>
          </a:prstGeom>
        </p:spPr>
        <p:txBody>
          <a:bodyPr vert="horz" lIns="91440" tIns="45720" rIns="91440" bIns="45720" rtlCol="0">
            <a:noAutofit/>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2400" dirty="0"/>
              <a:t>Study supports </a:t>
            </a:r>
            <a:r>
              <a:rPr lang="en-AU" sz="1800" dirty="0"/>
              <a:t>(n=4)</a:t>
            </a:r>
            <a:r>
              <a:rPr lang="en-AU" dirty="0"/>
              <a:t>:</a:t>
            </a:r>
          </a:p>
        </p:txBody>
      </p:sp>
      <p:sp>
        <p:nvSpPr>
          <p:cNvPr id="7" name="TextBox 6">
            <a:extLst>
              <a:ext uri="{FF2B5EF4-FFF2-40B4-BE49-F238E27FC236}">
                <a16:creationId xmlns:a16="http://schemas.microsoft.com/office/drawing/2014/main" id="{8ECA15A7-6217-E484-2FE8-27F33AF9FF34}"/>
              </a:ext>
            </a:extLst>
          </p:cNvPr>
          <p:cNvSpPr txBox="1"/>
          <p:nvPr/>
        </p:nvSpPr>
        <p:spPr>
          <a:xfrm rot="18607618">
            <a:off x="1878753" y="2867716"/>
            <a:ext cx="1004574" cy="215444"/>
          </a:xfrm>
          <a:prstGeom prst="rect">
            <a:avLst/>
          </a:prstGeom>
          <a:noFill/>
        </p:spPr>
        <p:txBody>
          <a:bodyPr wrap="square" rtlCol="0">
            <a:spAutoFit/>
          </a:bodyPr>
          <a:lstStyle/>
          <a:p>
            <a:r>
              <a:rPr lang="en-AU" sz="800" dirty="0"/>
              <a:t>Gray et al 2019</a:t>
            </a:r>
          </a:p>
        </p:txBody>
      </p:sp>
      <p:sp>
        <p:nvSpPr>
          <p:cNvPr id="9" name="TextBox 8">
            <a:extLst>
              <a:ext uri="{FF2B5EF4-FFF2-40B4-BE49-F238E27FC236}">
                <a16:creationId xmlns:a16="http://schemas.microsoft.com/office/drawing/2014/main" id="{6ECE6DC3-B5D3-3CEA-58C2-23A50E3B07FE}"/>
              </a:ext>
            </a:extLst>
          </p:cNvPr>
          <p:cNvSpPr txBox="1"/>
          <p:nvPr/>
        </p:nvSpPr>
        <p:spPr>
          <a:xfrm rot="18549376">
            <a:off x="7785660" y="2509493"/>
            <a:ext cx="1004574" cy="215444"/>
          </a:xfrm>
          <a:prstGeom prst="rect">
            <a:avLst/>
          </a:prstGeom>
          <a:noFill/>
        </p:spPr>
        <p:txBody>
          <a:bodyPr wrap="square" rtlCol="0">
            <a:spAutoFit/>
          </a:bodyPr>
          <a:lstStyle/>
          <a:p>
            <a:r>
              <a:rPr lang="en-AU" sz="800" dirty="0"/>
              <a:t>Gray et al 2019</a:t>
            </a:r>
          </a:p>
        </p:txBody>
      </p:sp>
      <p:sp>
        <p:nvSpPr>
          <p:cNvPr id="10" name="TextBox 9">
            <a:extLst>
              <a:ext uri="{FF2B5EF4-FFF2-40B4-BE49-F238E27FC236}">
                <a16:creationId xmlns:a16="http://schemas.microsoft.com/office/drawing/2014/main" id="{9B11B17B-F60B-4054-DCB8-7B7DF99E6227}"/>
              </a:ext>
            </a:extLst>
          </p:cNvPr>
          <p:cNvSpPr txBox="1"/>
          <p:nvPr/>
        </p:nvSpPr>
        <p:spPr>
          <a:xfrm rot="18466647">
            <a:off x="1926206" y="3739707"/>
            <a:ext cx="1004574" cy="215444"/>
          </a:xfrm>
          <a:prstGeom prst="rect">
            <a:avLst/>
          </a:prstGeom>
          <a:noFill/>
        </p:spPr>
        <p:txBody>
          <a:bodyPr wrap="square" rtlCol="0">
            <a:spAutoFit/>
          </a:bodyPr>
          <a:lstStyle/>
          <a:p>
            <a:r>
              <a:rPr lang="en-AU" sz="800" dirty="0"/>
              <a:t>O’Shea 2016 </a:t>
            </a:r>
          </a:p>
        </p:txBody>
      </p:sp>
      <p:sp>
        <p:nvSpPr>
          <p:cNvPr id="11" name="TextBox 10">
            <a:extLst>
              <a:ext uri="{FF2B5EF4-FFF2-40B4-BE49-F238E27FC236}">
                <a16:creationId xmlns:a16="http://schemas.microsoft.com/office/drawing/2014/main" id="{E3D5A9E2-3E3C-B4B6-D54E-8730B5560661}"/>
              </a:ext>
            </a:extLst>
          </p:cNvPr>
          <p:cNvSpPr txBox="1"/>
          <p:nvPr/>
        </p:nvSpPr>
        <p:spPr>
          <a:xfrm rot="18608092">
            <a:off x="1784407" y="4816645"/>
            <a:ext cx="1004574" cy="215444"/>
          </a:xfrm>
          <a:prstGeom prst="rect">
            <a:avLst/>
          </a:prstGeom>
          <a:noFill/>
        </p:spPr>
        <p:txBody>
          <a:bodyPr wrap="square" rtlCol="0">
            <a:spAutoFit/>
          </a:bodyPr>
          <a:lstStyle/>
          <a:p>
            <a:r>
              <a:rPr lang="en-AU" sz="800" dirty="0"/>
              <a:t>Agllias et al 2016</a:t>
            </a:r>
          </a:p>
        </p:txBody>
      </p:sp>
      <p:sp>
        <p:nvSpPr>
          <p:cNvPr id="12" name="TextBox 11">
            <a:extLst>
              <a:ext uri="{FF2B5EF4-FFF2-40B4-BE49-F238E27FC236}">
                <a16:creationId xmlns:a16="http://schemas.microsoft.com/office/drawing/2014/main" id="{79C4A198-FD3C-D734-B998-894F83B1D2E6}"/>
              </a:ext>
            </a:extLst>
          </p:cNvPr>
          <p:cNvSpPr txBox="1"/>
          <p:nvPr/>
        </p:nvSpPr>
        <p:spPr>
          <a:xfrm rot="18658215">
            <a:off x="1878753" y="5604377"/>
            <a:ext cx="1004574" cy="215444"/>
          </a:xfrm>
          <a:prstGeom prst="rect">
            <a:avLst/>
          </a:prstGeom>
          <a:noFill/>
        </p:spPr>
        <p:txBody>
          <a:bodyPr wrap="square" rtlCol="0">
            <a:spAutoFit/>
          </a:bodyPr>
          <a:lstStyle/>
          <a:p>
            <a:r>
              <a:rPr lang="en-AU" sz="800" dirty="0"/>
              <a:t>O’Shea 2016</a:t>
            </a:r>
          </a:p>
        </p:txBody>
      </p:sp>
      <p:sp>
        <p:nvSpPr>
          <p:cNvPr id="13" name="TextBox 12">
            <a:extLst>
              <a:ext uri="{FF2B5EF4-FFF2-40B4-BE49-F238E27FC236}">
                <a16:creationId xmlns:a16="http://schemas.microsoft.com/office/drawing/2014/main" id="{1DC89DB8-945E-1335-9466-451CAEDAE468}"/>
              </a:ext>
            </a:extLst>
          </p:cNvPr>
          <p:cNvSpPr txBox="1"/>
          <p:nvPr/>
        </p:nvSpPr>
        <p:spPr>
          <a:xfrm rot="18361782">
            <a:off x="3916954" y="2867715"/>
            <a:ext cx="1004574" cy="215444"/>
          </a:xfrm>
          <a:prstGeom prst="rect">
            <a:avLst/>
          </a:prstGeom>
          <a:noFill/>
        </p:spPr>
        <p:txBody>
          <a:bodyPr wrap="square" rtlCol="0">
            <a:spAutoFit/>
          </a:bodyPr>
          <a:lstStyle/>
          <a:p>
            <a:r>
              <a:rPr lang="en-AU" sz="800" dirty="0"/>
              <a:t>Gray et al 2019</a:t>
            </a:r>
          </a:p>
        </p:txBody>
      </p:sp>
      <p:sp>
        <p:nvSpPr>
          <p:cNvPr id="14" name="TextBox 13">
            <a:extLst>
              <a:ext uri="{FF2B5EF4-FFF2-40B4-BE49-F238E27FC236}">
                <a16:creationId xmlns:a16="http://schemas.microsoft.com/office/drawing/2014/main" id="{11B397BD-67C0-3D4B-B725-EC34617A0279}"/>
              </a:ext>
            </a:extLst>
          </p:cNvPr>
          <p:cNvSpPr txBox="1"/>
          <p:nvPr/>
        </p:nvSpPr>
        <p:spPr>
          <a:xfrm rot="18668698">
            <a:off x="4175339" y="4082182"/>
            <a:ext cx="777246" cy="338554"/>
          </a:xfrm>
          <a:prstGeom prst="rect">
            <a:avLst/>
          </a:prstGeom>
          <a:noFill/>
        </p:spPr>
        <p:txBody>
          <a:bodyPr wrap="square" rtlCol="0">
            <a:spAutoFit/>
          </a:bodyPr>
          <a:lstStyle/>
          <a:p>
            <a:r>
              <a:rPr lang="en-AU" sz="800" dirty="0"/>
              <a:t>van der Riet et al  2015</a:t>
            </a:r>
          </a:p>
        </p:txBody>
      </p:sp>
    </p:spTree>
    <p:extLst>
      <p:ext uri="{BB962C8B-B14F-4D97-AF65-F5344CB8AC3E}">
        <p14:creationId xmlns:p14="http://schemas.microsoft.com/office/powerpoint/2010/main" val="29063858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Discussion</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318303" y="1600200"/>
            <a:ext cx="8467006" cy="4572308"/>
          </a:xfrm>
        </p:spPr>
        <p:txBody>
          <a:bodyPr/>
          <a:lstStyle/>
          <a:p>
            <a:r>
              <a:rPr lang="en-AU" dirty="0"/>
              <a:t>Literature on the experiences of rural, mature-aged nursing and allied health students is limited.</a:t>
            </a:r>
          </a:p>
          <a:p>
            <a:endParaRPr lang="en-AU" dirty="0"/>
          </a:p>
          <a:p>
            <a:r>
              <a:rPr lang="en-AU" dirty="0"/>
              <a:t>Students manifest their own supports, but little evidence of university or broader level</a:t>
            </a:r>
          </a:p>
          <a:p>
            <a:pPr marL="558889" lvl="1" indent="-342900"/>
            <a:r>
              <a:rPr lang="en-AU" dirty="0"/>
              <a:t>Taking a rural standpoint </a:t>
            </a:r>
            <a:r>
              <a:rPr lang="en-AU" sz="1000" dirty="0"/>
              <a:t>(Roberts 2014)</a:t>
            </a:r>
            <a:r>
              <a:rPr lang="en-AU" dirty="0"/>
              <a:t> regional/rural campuses may provide unevidenced supports </a:t>
            </a:r>
          </a:p>
          <a:p>
            <a:pPr marL="558889" lvl="1" indent="-342900"/>
            <a:r>
              <a:rPr lang="en-AU" dirty="0"/>
              <a:t>Govt could provide further supports through libraries, Regional University Centres </a:t>
            </a:r>
            <a:r>
              <a:rPr lang="en-AU" sz="1000" dirty="0"/>
              <a:t>(Crawford 2021; Crawford &amp; McKenzie 2022)</a:t>
            </a:r>
          </a:p>
          <a:p>
            <a:pPr lvl="1" indent="0">
              <a:buNone/>
            </a:pPr>
            <a:endParaRPr lang="en-AU" dirty="0"/>
          </a:p>
          <a:p>
            <a:r>
              <a:rPr lang="en-AU" dirty="0"/>
              <a:t>Rural, mature-aged nursing and allied health students formed a small component of total participant cohort- not the focus of rural health or higher education studies. An invisible cohort that need to be acknowledged, celebrated, and considered as a valuable resource </a:t>
            </a:r>
            <a:r>
              <a:rPr lang="en-AU" sz="1000" dirty="0"/>
              <a:t>(Katersky Barnes et al, 2019) </a:t>
            </a:r>
          </a:p>
          <a:p>
            <a:pPr marL="342900" indent="-342900"/>
            <a:endParaRPr lang="en-AU" sz="1000"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14</a:t>
            </a:fld>
            <a:endParaRPr lang="en-AU" noProof="0"/>
          </a:p>
        </p:txBody>
      </p:sp>
    </p:spTree>
    <p:extLst>
      <p:ext uri="{BB962C8B-B14F-4D97-AF65-F5344CB8AC3E}">
        <p14:creationId xmlns:p14="http://schemas.microsoft.com/office/powerpoint/2010/main" val="42352887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Conclusions</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p:txBody>
          <a:bodyPr/>
          <a:lstStyle/>
          <a:p>
            <a:pPr marL="342900" indent="-342900">
              <a:buFont typeface="Arial" panose="020B0604020202020204" pitchFamily="34" charset="0"/>
              <a:buChar char="•"/>
            </a:pPr>
            <a:r>
              <a:rPr lang="en-AU" dirty="0"/>
              <a:t>The scoping review demonstrated a gap in evidence regarding supports for rural, mature-aged nursing and allied health students to successfully complete higher education.</a:t>
            </a:r>
          </a:p>
          <a:p>
            <a:pPr marL="342900" indent="-342900">
              <a:buFont typeface="Arial" panose="020B0604020202020204" pitchFamily="34" charset="0"/>
              <a:buChar char="•"/>
            </a:pPr>
            <a:r>
              <a:rPr lang="en-AU" dirty="0"/>
              <a:t>More research is need to understand meso- and macro-level student supports</a:t>
            </a:r>
          </a:p>
          <a:p>
            <a:pPr marL="342900" indent="-342900">
              <a:buFont typeface="Arial" panose="020B0604020202020204" pitchFamily="34" charset="0"/>
              <a:buChar char="•"/>
            </a:pPr>
            <a:r>
              <a:rPr lang="en-AU" dirty="0"/>
              <a:t>Our research aims to fill some of these evidence gaps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15</a:t>
            </a:fld>
            <a:endParaRPr lang="en-AU" noProof="0"/>
          </a:p>
        </p:txBody>
      </p:sp>
    </p:spTree>
    <p:extLst>
      <p:ext uri="{BB962C8B-B14F-4D97-AF65-F5344CB8AC3E}">
        <p14:creationId xmlns:p14="http://schemas.microsoft.com/office/powerpoint/2010/main" val="37069922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References</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326571" y="1532415"/>
            <a:ext cx="8467006" cy="4544536"/>
          </a:xfrm>
        </p:spPr>
        <p:txBody>
          <a:bodyPr/>
          <a:lstStyle/>
          <a:p>
            <a:pPr indent="-360000"/>
            <a:r>
              <a:rPr lang="en-AU" sz="900" dirty="0"/>
              <a:t>Australian Institute of Health and Welfare. Health workforce: Australian Government; 2022. Available from: </a:t>
            </a:r>
            <a:r>
              <a:rPr lang="en-AU" sz="900" dirty="0">
                <a:hlinkClick r:id="rId3"/>
              </a:rPr>
              <a:t>https://www.aihw.gov.au/reports/workforce/health-workforce</a:t>
            </a:r>
            <a:endParaRPr lang="en-AU" sz="900" dirty="0"/>
          </a:p>
          <a:p>
            <a:pPr indent="-360000"/>
            <a:r>
              <a:rPr lang="en-AU" sz="900" dirty="0"/>
              <a:t>Australian institute of Health and Welfare. Older Australians living in rural and remote communities: Australian Government; 2021. Available from: </a:t>
            </a:r>
            <a:r>
              <a:rPr lang="en-AU" sz="900" dirty="0">
                <a:hlinkClick r:id="rId4"/>
              </a:rPr>
              <a:t>https://www.aihw.gov.au/reports/older-people/older-australia-at-a-glance/contents/diverse-groups-of-older-australians/regional-remote-communities</a:t>
            </a:r>
            <a:r>
              <a:rPr lang="en-AU" sz="900" dirty="0"/>
              <a:t> </a:t>
            </a:r>
          </a:p>
          <a:p>
            <a:pPr indent="-360000"/>
            <a:r>
              <a:rPr lang="en-AU" sz="900" dirty="0"/>
              <a:t>National Rural Health Commissioner. (2020) Report for the Minister for Regional Health, Regional Communications and Local Government on the improvement of access, quality and distribution of allied health services in regional, rural and remote Australia. Available from: </a:t>
            </a:r>
            <a:r>
              <a:rPr lang="en-AU" sz="900" dirty="0">
                <a:hlinkClick r:id="rId5"/>
              </a:rPr>
              <a:t>https://www.health.gov.au/resources/publications/final-report-improvement-of-access-quality-and-distribution-of-allied-health-services-in-regional-rural-and-remote-australia</a:t>
            </a:r>
            <a:endParaRPr lang="en-AU" sz="900" dirty="0"/>
          </a:p>
          <a:p>
            <a:pPr indent="-360000"/>
            <a:r>
              <a:rPr lang="en-AU" sz="900" dirty="0"/>
              <a:t>Battye K, Sefton C, Thomas J, Smith J, Springer S, Skinner I, et al. (2020). Independent evaluation of the Rural Health multidisciplinary Training Program: Final report to the Commonwealth Department of Health. Orange, NSW: KBC Australia. Available from: https://www1.health.gov.au/internet/main/publishing.nsf/Content/rural-health-rhmt-evaluation.</a:t>
            </a:r>
          </a:p>
          <a:p>
            <a:pPr indent="-360000"/>
            <a:r>
              <a:rPr lang="en-AU" sz="900" dirty="0"/>
              <a:t>Malatzky, C., Cosgrave, C., and Gillespie, J. (2020) The utility of conceptualisations of place and belonging in workforce retention: A proposal for future rural health research. Health Place 62: 102279.</a:t>
            </a:r>
          </a:p>
          <a:p>
            <a:pPr indent="-360000"/>
            <a:r>
              <a:rPr lang="en-AU" sz="900" dirty="0" err="1"/>
              <a:t>Durey</a:t>
            </a:r>
            <a:r>
              <a:rPr lang="en-AU" sz="900" dirty="0"/>
              <a:t> A, Haigh M, </a:t>
            </a:r>
            <a:r>
              <a:rPr lang="en-AU" sz="900" dirty="0" err="1"/>
              <a:t>Katzenellenbogen</a:t>
            </a:r>
            <a:r>
              <a:rPr lang="en-AU" sz="900" dirty="0"/>
              <a:t> JM. What role can the rural pipeline play in the recruitment and retention of rural allied health professionals? Rural and Remote Health. 2015;15:34-8.</a:t>
            </a:r>
          </a:p>
          <a:p>
            <a:pPr indent="-360000"/>
            <a:r>
              <a:rPr lang="en-AU" sz="900" dirty="0"/>
              <a:t>Crawford N. “On the radar”: Supporting the mental wellbeing of mature-aged students in regional and remote Australia.: National Centre for Student Equity in Higher Education; 2021. Available from: </a:t>
            </a:r>
            <a:r>
              <a:rPr lang="en-AU" sz="900" dirty="0">
                <a:hlinkClick r:id="rId6"/>
              </a:rPr>
              <a:t>https://www.ncsehe.edu.au/wp-content/uploads/2021/04/Crawford-Equity-Fellowship-Report_FINAL.pdf</a:t>
            </a:r>
            <a:r>
              <a:rPr lang="en-AU" sz="900" dirty="0"/>
              <a:t>.</a:t>
            </a:r>
          </a:p>
          <a:p>
            <a:pPr indent="-360000"/>
            <a:r>
              <a:rPr lang="en-AU" sz="900" dirty="0"/>
              <a:t>Quilliam C, Crawford N, McKinstry C, Wong Shee A, Harvey P, Glenister K, et al. Building a rural workforce through identifying supports for rural, mature-aged nursing and allied health students: A systematic scoping review. Australian Journal of Rural Health. 2021;29(5):643-55.</a:t>
            </a:r>
          </a:p>
          <a:p>
            <a:pPr indent="-360000"/>
            <a:r>
              <a:rPr lang="en-AU" sz="900" dirty="0"/>
              <a:t>Arksey H, O'Malley L. Scoping studies: Towards a methodological framework. International Journal of Social Research Methodology. 2005;8(1):19-32.</a:t>
            </a:r>
          </a:p>
          <a:p>
            <a:pPr indent="-360000"/>
            <a:r>
              <a:rPr lang="en-AU" sz="900" dirty="0"/>
              <a:t>Levac D, Colquhoun H, O'Brien KK. Scoping studies: Advancing the methodology. Implementation Science. 2010;5:69-77.</a:t>
            </a:r>
          </a:p>
          <a:p>
            <a:pPr indent="-360000"/>
            <a:r>
              <a:rPr lang="en-AU" sz="900" dirty="0"/>
              <a:t>Grbich C. Qualitative data analysis: An introduction. 2nd ed. London, UK: Sage; 2013.</a:t>
            </a:r>
          </a:p>
          <a:p>
            <a:pPr indent="-360000"/>
            <a:r>
              <a:rPr lang="en-AU" sz="900" dirty="0"/>
              <a:t>Braun V, Clarke V. Using thematic analysis in psychology. Qual Res Psychol. 2006;3(2):77-101.</a:t>
            </a:r>
          </a:p>
          <a:p>
            <a:pPr indent="-360000"/>
            <a:r>
              <a:rPr lang="en-AU" sz="900" dirty="0"/>
              <a:t>Njoku A. Learner-</a:t>
            </a:r>
            <a:r>
              <a:rPr lang="en-AU" sz="900" dirty="0" err="1"/>
              <a:t>centered</a:t>
            </a:r>
            <a:r>
              <a:rPr lang="en-AU" sz="900" dirty="0"/>
              <a:t> teaching to educate college students about rural health disparities. J Univ Teach Learn </a:t>
            </a:r>
            <a:r>
              <a:rPr lang="en-AU" sz="900" dirty="0" err="1"/>
              <a:t>Pract</a:t>
            </a:r>
            <a:r>
              <a:rPr lang="en-AU" sz="900" dirty="0"/>
              <a:t>. 2019;16(5):1- 16.</a:t>
            </a:r>
          </a:p>
          <a:p>
            <a:pPr indent="-360000"/>
            <a:r>
              <a:rPr lang="en-AU" sz="900" dirty="0"/>
              <a:t>Zapko KA, Ferranto MLG, Blasiman R, Shelestak D. Evaluating best educational practices, student satisfaction, and self-confidence in simulation: A descriptive study. Nurse Educ Today. 2018;60:28- 34.</a:t>
            </a:r>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16</a:t>
            </a:fld>
            <a:endParaRPr lang="en-AU" noProof="0"/>
          </a:p>
        </p:txBody>
      </p:sp>
    </p:spTree>
    <p:extLst>
      <p:ext uri="{BB962C8B-B14F-4D97-AF65-F5344CB8AC3E}">
        <p14:creationId xmlns:p14="http://schemas.microsoft.com/office/powerpoint/2010/main" val="264550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References</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326571" y="1532414"/>
            <a:ext cx="8467006" cy="5176729"/>
          </a:xfrm>
        </p:spPr>
        <p:txBody>
          <a:bodyPr/>
          <a:lstStyle/>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a:p>
            <a:pPr indent="-360000"/>
            <a:endParaRPr lang="en-AU" sz="1000" dirty="0"/>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17</a:t>
            </a:fld>
            <a:endParaRPr lang="en-AU" noProof="0"/>
          </a:p>
        </p:txBody>
      </p:sp>
      <p:sp>
        <p:nvSpPr>
          <p:cNvPr id="5" name="Content Placeholder 6">
            <a:extLst>
              <a:ext uri="{FF2B5EF4-FFF2-40B4-BE49-F238E27FC236}">
                <a16:creationId xmlns:a16="http://schemas.microsoft.com/office/drawing/2014/main" id="{C81CA168-70E1-4F82-9294-31407731397C}"/>
              </a:ext>
            </a:extLst>
          </p:cNvPr>
          <p:cNvSpPr txBox="1">
            <a:spLocks/>
          </p:cNvSpPr>
          <p:nvPr/>
        </p:nvSpPr>
        <p:spPr>
          <a:xfrm>
            <a:off x="318303" y="1532414"/>
            <a:ext cx="8467006" cy="5005219"/>
          </a:xfrm>
          <a:prstGeom prst="rect">
            <a:avLst/>
          </a:prstGeom>
        </p:spPr>
        <p:txBody>
          <a:bodyPr vert="horz" lIns="91440" tIns="45720" rIns="91440" bIns="45720" rtlCol="0">
            <a:noAutofit/>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pPr indent="-360000"/>
            <a:r>
              <a:rPr lang="en-AU" sz="900" dirty="0"/>
              <a:t>Hassan NM, Akhter R, Al- Aubaidy H, Flatau A. Undergraduate dental students' perceptions of head and neck anatomy teach-ing in Australia. </a:t>
            </a:r>
            <a:r>
              <a:rPr lang="en-AU" sz="900" dirty="0" err="1"/>
              <a:t>Eur</a:t>
            </a:r>
            <a:r>
              <a:rPr lang="en-AU" sz="900" dirty="0"/>
              <a:t> J Dent Educ. 2018;22(3):e337.</a:t>
            </a:r>
          </a:p>
          <a:p>
            <a:pPr indent="-360000"/>
            <a:r>
              <a:rPr lang="en-AU" sz="900" dirty="0"/>
              <a:t>Beccaria L, Kek M, Huijser H, Rose J, Kimmins L. The interrelationships between student approaches to learning and group work. Nurse Educ Today. 2014;34(7):1094- 1103.</a:t>
            </a:r>
          </a:p>
          <a:p>
            <a:pPr indent="-360000"/>
            <a:r>
              <a:rPr lang="en-AU" sz="900" dirty="0"/>
              <a:t>Eley R, Eley D, Rogers- Clark C. Reasons for entering and leaving nursing: An Australian regional study. Aust J Adv </a:t>
            </a:r>
            <a:r>
              <a:rPr lang="en-AU" sz="900" dirty="0" err="1"/>
              <a:t>Nurs</a:t>
            </a:r>
            <a:r>
              <a:rPr lang="en-AU" sz="900" dirty="0"/>
              <a:t>. 2010;28:6- 13.</a:t>
            </a:r>
          </a:p>
          <a:p>
            <a:pPr indent="-360000"/>
            <a:r>
              <a:rPr lang="en-AU" sz="900" dirty="0"/>
              <a:t>Gray M, Gordon S, O’Neill M, Pearce WM. First year allied health student transition to a regional university. Aust J Rural Health. 2019;27(6):497- 504.</a:t>
            </a:r>
          </a:p>
          <a:p>
            <a:pPr indent="-360000"/>
            <a:r>
              <a:rPr lang="en-AU" sz="900" dirty="0"/>
              <a:t>Zeldenryk L, </a:t>
            </a:r>
            <a:r>
              <a:rPr lang="en-AU" sz="900" dirty="0" err="1"/>
              <a:t>Bradey</a:t>
            </a:r>
            <a:r>
              <a:rPr lang="en-AU" sz="900" dirty="0"/>
              <a:t> S. The flexible learning needs and preferences of regional occupational therapy students in Australia. Higher Educ Red Dev. 2013;32(2):314- 327.</a:t>
            </a:r>
          </a:p>
          <a:p>
            <a:pPr indent="-360000"/>
            <a:r>
              <a:rPr lang="en-AU" sz="900" dirty="0"/>
              <a:t>McKenzie EL, Brown PM. Nursing students' intentions to work in dementia care: Influence of age, ageism, and perceived barriers. Educ </a:t>
            </a:r>
            <a:r>
              <a:rPr lang="en-AU" sz="900" dirty="0" err="1"/>
              <a:t>Gerontol</a:t>
            </a:r>
            <a:r>
              <a:rPr lang="en-AU" sz="900" dirty="0"/>
              <a:t>. 2014;40(8):618- 633.</a:t>
            </a:r>
          </a:p>
          <a:p>
            <a:pPr indent="-360000"/>
            <a:r>
              <a:rPr lang="en-AU" sz="900" dirty="0"/>
              <a:t>Terry DR, Peck B, Smith A, Stevenson T, Baker E. Is nursing student personality important for considering a rural career? J Health Organ </a:t>
            </a:r>
            <a:r>
              <a:rPr lang="en-AU" sz="900" dirty="0" err="1"/>
              <a:t>Manag</a:t>
            </a:r>
            <a:r>
              <a:rPr lang="en-AU" sz="900" dirty="0"/>
              <a:t>. 2019;33(5):617- 634.</a:t>
            </a:r>
          </a:p>
          <a:p>
            <a:pPr indent="-360000"/>
            <a:r>
              <a:rPr lang="en-AU" sz="900" dirty="0"/>
              <a:t>Agllias K, Howard A, Cliff K, Dodds J, Field A. Students' experiences of university and an Australian social work program: Coming, going, staying. Austral Soc Work. 2016;69(4):468- 480.</a:t>
            </a:r>
          </a:p>
          <a:p>
            <a:pPr indent="-360000"/>
            <a:r>
              <a:rPr lang="en-AU" sz="900" dirty="0"/>
              <a:t>Birks M, Chapman Y, Ralph N, McPherson C, Eliot M, Coyle M. Undergraduate nursing studies: The first- year experience. J Inst Res. 2013;18(1):26- 35.</a:t>
            </a:r>
          </a:p>
          <a:p>
            <a:pPr indent="-360000"/>
            <a:r>
              <a:rPr lang="en-AU" sz="900" dirty="0"/>
              <a:t>O'Shea S. “I generally say I am a mum first.. But I’m studying at uni”: The narratives of first- in- family, female caregivers transitioning into an Australian university. J Divers Higher Educ. 2015;8(4):243- 257.</a:t>
            </a:r>
          </a:p>
          <a:p>
            <a:pPr indent="-360000"/>
            <a:r>
              <a:rPr lang="en-AU" sz="900" dirty="0"/>
              <a:t>O'Shea S. Navigating the knowledge sets of older learners: Exploring the capitals of first- in- family mature age students. Widening Participat Lifelong Learn. 2016;18(3):34- 54.</a:t>
            </a:r>
          </a:p>
          <a:p>
            <a:pPr indent="-360000"/>
            <a:r>
              <a:rPr lang="en-AU" sz="900" dirty="0"/>
              <a:t>van der Riet P, Rossiter R, Kirby D, Dluzewska T, Harmon C. Piloting a stress management and mindfulness program for undergraduate nursing students: Student feedback and lessons learned. Nurse Educ Today. 2015;35:44- 49.</a:t>
            </a:r>
          </a:p>
          <a:p>
            <a:pPr indent="-360000"/>
            <a:r>
              <a:rPr lang="en-AU" sz="900" dirty="0"/>
              <a:t>Roberts P. Researching from the standpoint of the rural. 2014. In: Doing Educational Research in Rural Settings : Methodological Issues, International Perspectives and Practical Solutions [Internet]. New York, NY: Routledge; [280-303]. Available from: </a:t>
            </a:r>
            <a:r>
              <a:rPr lang="en-AU" sz="900" dirty="0">
                <a:hlinkClick r:id="rId3"/>
              </a:rPr>
              <a:t>https://ebookcentral.proquest.com/lib/unimelb/reader.action?docID=1682232&amp;ppg=1</a:t>
            </a:r>
            <a:r>
              <a:rPr lang="en-AU" sz="900" dirty="0"/>
              <a:t>.</a:t>
            </a:r>
          </a:p>
          <a:p>
            <a:pPr indent="-360000"/>
            <a:r>
              <a:rPr lang="en-AU" sz="900" dirty="0"/>
              <a:t>Crawford, N., McKenzie, L. Localised learning: mobilising belonging among mature-aged students in low socio-economic status regional and remote areas. High Educ (2022). https://doi.org/10.1007/s10734-022-00877-x</a:t>
            </a:r>
          </a:p>
          <a:p>
            <a:pPr indent="-360000"/>
            <a:r>
              <a:rPr lang="en-AU" sz="900" dirty="0"/>
              <a:t>Katersky Barnes R, Kilpatrick S, Woodroffe J, Crawford N, Emery S, Burns G, et al. Regional communities’ influences on equity participation in higher education.: University of Tasmania; 2019. Available from: </a:t>
            </a:r>
            <a:r>
              <a:rPr lang="en-AU" sz="900" dirty="0">
                <a:hlinkClick r:id="rId4"/>
              </a:rPr>
              <a:t>https://www.ncsehe.edu.au/wp-content/uploads/2019/12/Barnes-et-al.Report-Final.pdf</a:t>
            </a:r>
            <a:r>
              <a:rPr lang="en-AU" sz="900" dirty="0"/>
              <a:t>.</a:t>
            </a:r>
          </a:p>
        </p:txBody>
      </p:sp>
    </p:spTree>
    <p:extLst>
      <p:ext uri="{BB962C8B-B14F-4D97-AF65-F5344CB8AC3E}">
        <p14:creationId xmlns:p14="http://schemas.microsoft.com/office/powerpoint/2010/main" val="193378252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769B731-113F-E690-E81A-FAC7C9189B6D}"/>
              </a:ext>
            </a:extLst>
          </p:cNvPr>
          <p:cNvSpPr>
            <a:spLocks noGrp="1"/>
          </p:cNvSpPr>
          <p:nvPr>
            <p:ph type="sldNum" sz="quarter" idx="12"/>
          </p:nvPr>
        </p:nvSpPr>
        <p:spPr/>
        <p:txBody>
          <a:bodyPr/>
          <a:lstStyle/>
          <a:p>
            <a:fld id="{DC22DD25-61AE-413C-B4D2-EF2365C9B2E1}" type="slidenum">
              <a:rPr lang="en-AU" noProof="0" smtClean="0"/>
              <a:t>18</a:t>
            </a:fld>
            <a:endParaRPr lang="en-AU" noProof="0"/>
          </a:p>
        </p:txBody>
      </p:sp>
      <p:sp>
        <p:nvSpPr>
          <p:cNvPr id="5" name="Title 8">
            <a:extLst>
              <a:ext uri="{FF2B5EF4-FFF2-40B4-BE49-F238E27FC236}">
                <a16:creationId xmlns:a16="http://schemas.microsoft.com/office/drawing/2014/main" id="{2EE8D658-3CEF-36E6-3FD4-7E8044FDDAC8}"/>
              </a:ext>
            </a:extLst>
          </p:cNvPr>
          <p:cNvSpPr txBox="1">
            <a:spLocks/>
          </p:cNvSpPr>
          <p:nvPr/>
        </p:nvSpPr>
        <p:spPr>
          <a:xfrm>
            <a:off x="371829" y="2838892"/>
            <a:ext cx="2430442" cy="721507"/>
          </a:xfrm>
          <a:prstGeom prst="rect">
            <a:avLst/>
          </a:prstGeom>
        </p:spPr>
        <p:txBody>
          <a:bodyPr vert="horz" lIns="91440" tIns="45720" rIns="91440" bIns="45720" rtlCol="0" anchor="b" anchorCtr="0">
            <a:noAutofit/>
          </a:bodyPr>
          <a:lstStyle>
            <a:lvl1pPr algn="l" defTabSz="914354" rtl="0" eaLnBrk="1" latinLnBrk="0" hangingPunct="1">
              <a:lnSpc>
                <a:spcPct val="90000"/>
              </a:lnSpc>
              <a:spcBef>
                <a:spcPct val="0"/>
              </a:spcBef>
              <a:buNone/>
              <a:defRPr sz="3200" b="1" kern="1200">
                <a:solidFill>
                  <a:schemeClr val="tx2"/>
                </a:solidFill>
                <a:latin typeface="+mj-lt"/>
                <a:ea typeface="+mj-ea"/>
                <a:cs typeface="+mj-cs"/>
              </a:defRPr>
            </a:lvl1pPr>
          </a:lstStyle>
          <a:p>
            <a:r>
              <a:rPr lang="en-AU" dirty="0"/>
              <a:t>Thank you</a:t>
            </a:r>
          </a:p>
        </p:txBody>
      </p:sp>
      <p:sp>
        <p:nvSpPr>
          <p:cNvPr id="6" name="TextBox 5">
            <a:extLst>
              <a:ext uri="{FF2B5EF4-FFF2-40B4-BE49-F238E27FC236}">
                <a16:creationId xmlns:a16="http://schemas.microsoft.com/office/drawing/2014/main" id="{433EE343-F2D3-FBAA-47A2-A1BC60DCF519}"/>
              </a:ext>
            </a:extLst>
          </p:cNvPr>
          <p:cNvSpPr txBox="1"/>
          <p:nvPr/>
        </p:nvSpPr>
        <p:spPr>
          <a:xfrm>
            <a:off x="347798" y="1825265"/>
            <a:ext cx="4551227" cy="307777"/>
          </a:xfrm>
          <a:prstGeom prst="rect">
            <a:avLst/>
          </a:prstGeom>
          <a:noFill/>
        </p:spPr>
        <p:txBody>
          <a:bodyPr wrap="square">
            <a:spAutoFit/>
          </a:bodyPr>
          <a:lstStyle/>
          <a:p>
            <a:r>
              <a:rPr lang="en-AU" sz="1400" dirty="0">
                <a:hlinkClick r:id="rId2"/>
              </a:rPr>
              <a:t>https://onlinelibrary.wiley.com/doi/abs/10.1111/ajr.12788  </a:t>
            </a:r>
            <a:endParaRPr lang="en-AU" sz="1400" dirty="0"/>
          </a:p>
        </p:txBody>
      </p:sp>
      <p:sp>
        <p:nvSpPr>
          <p:cNvPr id="7" name="Text Placeholder 4">
            <a:extLst>
              <a:ext uri="{FF2B5EF4-FFF2-40B4-BE49-F238E27FC236}">
                <a16:creationId xmlns:a16="http://schemas.microsoft.com/office/drawing/2014/main" id="{B0655393-A681-D559-EFB7-7977D8F6905D}"/>
              </a:ext>
            </a:extLst>
          </p:cNvPr>
          <p:cNvSpPr txBox="1">
            <a:spLocks/>
          </p:cNvSpPr>
          <p:nvPr/>
        </p:nvSpPr>
        <p:spPr>
          <a:xfrm>
            <a:off x="362809" y="3779875"/>
            <a:ext cx="4086000" cy="1798025"/>
          </a:xfrm>
          <a:prstGeom prst="rect">
            <a:avLst/>
          </a:prstGeom>
        </p:spPr>
        <p:txBody>
          <a:bodyPr>
            <a:normAutofit fontScale="32500" lnSpcReduction="20000"/>
          </a:bodyPr>
          <a:lst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5600" dirty="0"/>
              <a:t>Thank you to librarians Wil Villareal from The University of Melbourne and Louise Earwaker from the University of Tasmania. </a:t>
            </a:r>
          </a:p>
          <a:p>
            <a:endParaRPr lang="en-AU" sz="5600" dirty="0"/>
          </a:p>
          <a:p>
            <a:r>
              <a:rPr lang="en-AU" sz="5600" dirty="0"/>
              <a:t>For more information email Dr Claire Quilliam: </a:t>
            </a:r>
            <a:r>
              <a:rPr lang="en-AU" sz="5600" dirty="0">
                <a:hlinkClick r:id="rId3"/>
              </a:rPr>
              <a:t>claire.quilliam@unimelb.edu.au</a:t>
            </a:r>
            <a:r>
              <a:rPr lang="en-AU" sz="5600" dirty="0"/>
              <a:t> </a:t>
            </a:r>
          </a:p>
          <a:p>
            <a:endParaRPr lang="en-AU" dirty="0"/>
          </a:p>
        </p:txBody>
      </p:sp>
      <p:pic>
        <p:nvPicPr>
          <p:cNvPr id="8" name="Picture 7">
            <a:extLst>
              <a:ext uri="{FF2B5EF4-FFF2-40B4-BE49-F238E27FC236}">
                <a16:creationId xmlns:a16="http://schemas.microsoft.com/office/drawing/2014/main" id="{A8B46A5A-8628-5281-8168-0C6066B3E281}"/>
              </a:ext>
            </a:extLst>
          </p:cNvPr>
          <p:cNvPicPr>
            <a:picLocks noChangeAspect="1"/>
          </p:cNvPicPr>
          <p:nvPr/>
        </p:nvPicPr>
        <p:blipFill>
          <a:blip r:embed="rId4"/>
          <a:stretch>
            <a:fillRect/>
          </a:stretch>
        </p:blipFill>
        <p:spPr>
          <a:xfrm>
            <a:off x="4774020" y="1367798"/>
            <a:ext cx="3824352" cy="5169836"/>
          </a:xfrm>
          <a:prstGeom prst="rect">
            <a:avLst/>
          </a:prstGeom>
        </p:spPr>
      </p:pic>
      <p:pic>
        <p:nvPicPr>
          <p:cNvPr id="2" name="Picture 1">
            <a:extLst>
              <a:ext uri="{FF2B5EF4-FFF2-40B4-BE49-F238E27FC236}">
                <a16:creationId xmlns:a16="http://schemas.microsoft.com/office/drawing/2014/main" id="{802E4665-C624-DE14-02D9-756A94E0D131}"/>
              </a:ext>
            </a:extLst>
          </p:cNvPr>
          <p:cNvPicPr>
            <a:picLocks noChangeAspect="1"/>
          </p:cNvPicPr>
          <p:nvPr/>
        </p:nvPicPr>
        <p:blipFill>
          <a:blip r:embed="rId5"/>
          <a:stretch>
            <a:fillRect/>
          </a:stretch>
        </p:blipFill>
        <p:spPr>
          <a:xfrm>
            <a:off x="1327682" y="213083"/>
            <a:ext cx="7401185" cy="1164437"/>
          </a:xfrm>
          <a:prstGeom prst="rect">
            <a:avLst/>
          </a:prstGeom>
        </p:spPr>
      </p:pic>
    </p:spTree>
    <p:extLst>
      <p:ext uri="{BB962C8B-B14F-4D97-AF65-F5344CB8AC3E}">
        <p14:creationId xmlns:p14="http://schemas.microsoft.com/office/powerpoint/2010/main" val="23025195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hidden="1">
            <a:extLst>
              <a:ext uri="{FF2B5EF4-FFF2-40B4-BE49-F238E27FC236}">
                <a16:creationId xmlns:a16="http://schemas.microsoft.com/office/drawing/2014/main" id="{703BF0A9-E2CF-407B-9700-FEB51E7CED0E}"/>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C22DD25-61AE-413C-B4D2-EF2365C9B2E1}"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
        <p:nvSpPr>
          <p:cNvPr id="3" name="Content Placeholder 2">
            <a:extLst>
              <a:ext uri="{FF2B5EF4-FFF2-40B4-BE49-F238E27FC236}">
                <a16:creationId xmlns:a16="http://schemas.microsoft.com/office/drawing/2014/main" id="{8F0A5437-6EFD-439E-95F3-47ADB573052A}"/>
              </a:ext>
            </a:extLst>
          </p:cNvPr>
          <p:cNvSpPr>
            <a:spLocks noGrp="1"/>
          </p:cNvSpPr>
          <p:nvPr>
            <p:ph idx="1"/>
          </p:nvPr>
        </p:nvSpPr>
        <p:spPr>
          <a:xfrm>
            <a:off x="2064123" y="1304210"/>
            <a:ext cx="5015754" cy="4249579"/>
          </a:xfrm>
          <a:solidFill>
            <a:schemeClr val="bg1"/>
          </a:solidFill>
          <a:ln>
            <a:solidFill>
              <a:schemeClr val="accent1"/>
            </a:solidFill>
          </a:ln>
        </p:spPr>
        <p:txBody>
          <a:bodyPr lIns="216000" tIns="216000" rIns="216000" bIns="216000"/>
          <a:lstStyle/>
          <a:p>
            <a:pPr algn="ctr">
              <a:spcAft>
                <a:spcPts val="1200"/>
              </a:spcAft>
            </a:pPr>
            <a:r>
              <a:rPr lang="en-AU" sz="1600" dirty="0">
                <a:solidFill>
                  <a:schemeClr val="tx2"/>
                </a:solidFill>
                <a:cs typeface="Arial" panose="020B0604020202020204" pitchFamily="34" charset="0"/>
              </a:rPr>
              <a:t>COMMONWEALTH OF AUSTRALIA</a:t>
            </a:r>
          </a:p>
          <a:p>
            <a:pPr algn="ctr">
              <a:spcAft>
                <a:spcPts val="1800"/>
              </a:spcAft>
            </a:pPr>
            <a:r>
              <a:rPr lang="en-AU" sz="1200" i="1" spc="100" dirty="0">
                <a:solidFill>
                  <a:schemeClr val="tx2"/>
                </a:solidFill>
                <a:cs typeface="Arial" panose="020B0604020202020204" pitchFamily="34" charset="0"/>
              </a:rPr>
              <a:t>Copyright Regulations 1969</a:t>
            </a:r>
          </a:p>
          <a:p>
            <a:pPr algn="ctr">
              <a:spcAft>
                <a:spcPts val="2100"/>
              </a:spcAft>
            </a:pPr>
            <a:r>
              <a:rPr lang="en-AU" sz="1600" b="1" dirty="0">
                <a:solidFill>
                  <a:schemeClr val="tx2"/>
                </a:solidFill>
                <a:cs typeface="Arial" panose="020B0604020202020204" pitchFamily="34" charset="0"/>
              </a:rPr>
              <a:t>Warning</a:t>
            </a:r>
          </a:p>
          <a:p>
            <a:pPr>
              <a:lnSpc>
                <a:spcPct val="95000"/>
              </a:lnSpc>
              <a:spcAft>
                <a:spcPts val="1800"/>
              </a:spcAft>
            </a:pPr>
            <a:r>
              <a:rPr lang="en-AU" sz="1200" spc="70" dirty="0">
                <a:solidFill>
                  <a:schemeClr val="tx2"/>
                </a:solidFill>
                <a:cs typeface="Arial" panose="020B0604020202020204" pitchFamily="34" charset="0"/>
              </a:rPr>
              <a:t>This material has been reproduced and communicated to you by or on behalf of the University of Melbourne pursuant to Part VB of the </a:t>
            </a:r>
            <a:r>
              <a:rPr lang="en-AU" sz="1200" i="1" spc="70" dirty="0">
                <a:solidFill>
                  <a:schemeClr val="tx2"/>
                </a:solidFill>
                <a:cs typeface="Arial" panose="020B0604020202020204" pitchFamily="34" charset="0"/>
              </a:rPr>
              <a:t>Copyright Act 1968 (the Act)</a:t>
            </a:r>
            <a:r>
              <a:rPr lang="en-AU" sz="1200" spc="70" dirty="0">
                <a:solidFill>
                  <a:schemeClr val="tx2"/>
                </a:solidFill>
                <a:cs typeface="Arial" panose="020B0604020202020204" pitchFamily="34" charset="0"/>
              </a:rPr>
              <a:t>.</a:t>
            </a:r>
          </a:p>
          <a:p>
            <a:pPr>
              <a:lnSpc>
                <a:spcPct val="95000"/>
              </a:lnSpc>
              <a:spcAft>
                <a:spcPts val="1200"/>
              </a:spcAft>
            </a:pPr>
            <a:r>
              <a:rPr lang="en-AU" sz="1200" spc="70" dirty="0">
                <a:solidFill>
                  <a:schemeClr val="tx2"/>
                </a:solidFill>
                <a:cs typeface="Arial" panose="020B0604020202020204" pitchFamily="34" charset="0"/>
              </a:rPr>
              <a:t>The material in this communication may be subject to copyright under the Act. Any further copying or communication of this material by you may be the subject of copyright protection under the Act.</a:t>
            </a:r>
          </a:p>
          <a:p>
            <a:pPr algn="ctr">
              <a:lnSpc>
                <a:spcPct val="95000"/>
              </a:lnSpc>
              <a:spcBef>
                <a:spcPts val="900"/>
              </a:spcBef>
            </a:pPr>
            <a:r>
              <a:rPr lang="en-AU" sz="1600" b="1" dirty="0">
                <a:solidFill>
                  <a:schemeClr val="tx2"/>
                </a:solidFill>
                <a:cs typeface="Arial" panose="020B0604020202020204" pitchFamily="34" charset="0"/>
              </a:rPr>
              <a:t>Do not remove this notice</a:t>
            </a:r>
            <a:endParaRPr lang="en-US" sz="1600" b="1" dirty="0">
              <a:solidFill>
                <a:schemeClr val="tx2"/>
              </a:solidFill>
              <a:cs typeface="Arial" panose="020B0604020202020204" pitchFamily="34" charset="0"/>
            </a:endParaRPr>
          </a:p>
          <a:p>
            <a:endParaRPr lang="en-AU" dirty="0"/>
          </a:p>
        </p:txBody>
      </p:sp>
      <p:sp>
        <p:nvSpPr>
          <p:cNvPr id="2" name="Title 1" hidden="1">
            <a:extLst>
              <a:ext uri="{FF2B5EF4-FFF2-40B4-BE49-F238E27FC236}">
                <a16:creationId xmlns:a16="http://schemas.microsoft.com/office/drawing/2014/main" id="{4148E639-395B-4617-AF98-2BA1C02A97E4}"/>
              </a:ext>
            </a:extLst>
          </p:cNvPr>
          <p:cNvSpPr>
            <a:spLocks noGrp="1"/>
          </p:cNvSpPr>
          <p:nvPr>
            <p:ph type="title"/>
          </p:nvPr>
        </p:nvSpPr>
        <p:spPr/>
        <p:txBody>
          <a:bodyPr/>
          <a:lstStyle/>
          <a:p>
            <a:r>
              <a:rPr lang="en-AU" dirty="0"/>
              <a:t>Copyright Notice</a:t>
            </a:r>
          </a:p>
        </p:txBody>
      </p:sp>
    </p:spTree>
    <p:extLst>
      <p:ext uri="{BB962C8B-B14F-4D97-AF65-F5344CB8AC3E}">
        <p14:creationId xmlns:p14="http://schemas.microsoft.com/office/powerpoint/2010/main" val="17396971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Background</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258407" y="1846902"/>
            <a:ext cx="8082029" cy="4508168"/>
          </a:xfrm>
        </p:spPr>
        <p:txBody>
          <a:bodyPr/>
          <a:lstStyle/>
          <a:p>
            <a:r>
              <a:rPr lang="en-AU" dirty="0"/>
              <a:t>Undersupply of health professionals in rural areas </a:t>
            </a:r>
            <a:r>
              <a:rPr lang="en-AU" sz="1000" dirty="0"/>
              <a:t>(Australian Institute of Health and Welfare 2022)</a:t>
            </a:r>
          </a:p>
          <a:p>
            <a:r>
              <a:rPr lang="en-AU" dirty="0"/>
              <a:t>Not a new problem - need to act quickly:</a:t>
            </a:r>
          </a:p>
          <a:p>
            <a:pPr marL="558889" lvl="1" indent="-342900"/>
            <a:r>
              <a:rPr lang="en-AU" dirty="0"/>
              <a:t>Ageing population &gt; increased burden of disease and demand for health services in rural areas </a:t>
            </a:r>
            <a:r>
              <a:rPr lang="en-AU" sz="1000" dirty="0"/>
              <a:t>(Australian Institute of Health and Welfare 2021)</a:t>
            </a:r>
            <a:endParaRPr lang="en-AU" dirty="0"/>
          </a:p>
          <a:p>
            <a:pPr marL="558889" lvl="1" indent="-342900">
              <a:spcBef>
                <a:spcPts val="1000"/>
              </a:spcBef>
              <a:defRPr/>
            </a:pPr>
            <a:r>
              <a:rPr lang="en-AU" dirty="0"/>
              <a:t>Exhausted rural health workforce due to covid </a:t>
            </a:r>
            <a:r>
              <a:rPr kumimoji="0" lang="en-AU" sz="1000" b="0" i="0" u="none" strike="noStrike" kern="1200" cap="none" spc="0" normalizeH="0" baseline="0" noProof="0" dirty="0">
                <a:ln>
                  <a:noFill/>
                </a:ln>
                <a:solidFill>
                  <a:prstClr val="black"/>
                </a:solidFill>
                <a:effectLst/>
                <a:uLnTx/>
                <a:uFillTx/>
                <a:latin typeface="Calibri"/>
                <a:ea typeface="+mn-ea"/>
                <a:cs typeface="+mn-cs"/>
              </a:rPr>
              <a:t>(Australian Institute of Health and Welfare 2022)</a:t>
            </a:r>
          </a:p>
          <a:p>
            <a:pPr lvl="1" indent="0">
              <a:buNone/>
            </a:pPr>
            <a:endParaRPr lang="en-AU" dirty="0"/>
          </a:p>
          <a:p>
            <a:r>
              <a:rPr lang="en-AU" dirty="0"/>
              <a:t>Need to act now to build the rural health workforce, including nursing and allied health disciplines- not just medicine </a:t>
            </a:r>
            <a:r>
              <a:rPr lang="en-AU" sz="1000" dirty="0"/>
              <a:t>(National Rural Health Commissioner, 2020)</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2</a:t>
            </a:fld>
            <a:endParaRPr lang="en-AU" noProof="0"/>
          </a:p>
        </p:txBody>
      </p:sp>
    </p:spTree>
    <p:extLst>
      <p:ext uri="{BB962C8B-B14F-4D97-AF65-F5344CB8AC3E}">
        <p14:creationId xmlns:p14="http://schemas.microsoft.com/office/powerpoint/2010/main" val="19999324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Background</a:t>
            </a:r>
          </a:p>
        </p:txBody>
      </p:sp>
      <p:sp>
        <p:nvSpPr>
          <p:cNvPr id="7" name="Content Placeholder 6">
            <a:extLst>
              <a:ext uri="{FF2B5EF4-FFF2-40B4-BE49-F238E27FC236}">
                <a16:creationId xmlns:a16="http://schemas.microsoft.com/office/drawing/2014/main" id="{39AB5AAD-D2D2-4F21-A85A-74BBC76063D7}"/>
              </a:ext>
            </a:extLst>
          </p:cNvPr>
          <p:cNvSpPr>
            <a:spLocks noGrp="1"/>
          </p:cNvSpPr>
          <p:nvPr>
            <p:ph idx="1"/>
          </p:nvPr>
        </p:nvSpPr>
        <p:spPr>
          <a:xfrm>
            <a:off x="326567" y="1532415"/>
            <a:ext cx="8467006" cy="4930519"/>
          </a:xfrm>
        </p:spPr>
        <p:txBody>
          <a:bodyPr/>
          <a:lstStyle/>
          <a:p>
            <a:r>
              <a:rPr lang="en-AU" dirty="0"/>
              <a:t>Current workforce building approaches </a:t>
            </a:r>
          </a:p>
          <a:p>
            <a:pPr marL="558889" lvl="1" indent="-342900"/>
            <a:r>
              <a:rPr lang="en-AU" dirty="0"/>
              <a:t>Using rural student placements to attract metro students </a:t>
            </a:r>
            <a:r>
              <a:rPr lang="en-AU" sz="1000" dirty="0"/>
              <a:t>(</a:t>
            </a:r>
            <a:r>
              <a:rPr lang="en-AU" sz="1000" dirty="0" err="1"/>
              <a:t>Battye</a:t>
            </a:r>
            <a:r>
              <a:rPr lang="en-AU" sz="1000" dirty="0"/>
              <a:t> et al.,2020)</a:t>
            </a:r>
          </a:p>
          <a:p>
            <a:pPr marL="558889" lvl="1" indent="-342900"/>
            <a:r>
              <a:rPr lang="en-AU" dirty="0"/>
              <a:t>Attracting/retaining metro/int health professionals in rural areas </a:t>
            </a:r>
            <a:r>
              <a:rPr lang="en-AU" sz="1000" dirty="0"/>
              <a:t>Malatzky et al., 2020)</a:t>
            </a:r>
          </a:p>
          <a:p>
            <a:pPr marL="558889" lvl="1" indent="-342900"/>
            <a:r>
              <a:rPr lang="en-AU" dirty="0"/>
              <a:t>‘Grow your own’ approach gaining traction but targets school leavers </a:t>
            </a:r>
            <a:r>
              <a:rPr lang="en-AU" sz="1000" dirty="0"/>
              <a:t>(</a:t>
            </a:r>
            <a:r>
              <a:rPr lang="en-AU" sz="1000" dirty="0" err="1"/>
              <a:t>Durey</a:t>
            </a:r>
            <a:r>
              <a:rPr lang="en-AU" sz="1000" dirty="0"/>
              <a:t> et al., 2015)</a:t>
            </a:r>
          </a:p>
          <a:p>
            <a:pPr lvl="1" indent="0">
              <a:buNone/>
            </a:pPr>
            <a:endParaRPr lang="en-AU" sz="1000" dirty="0"/>
          </a:p>
          <a:p>
            <a:r>
              <a:rPr lang="en-AU" dirty="0"/>
              <a:t>Rural higher education students are more likely mature-aged (21 and older) than metropolitan counterparts </a:t>
            </a:r>
            <a:r>
              <a:rPr lang="en-AU" sz="1000" dirty="0"/>
              <a:t>(Crawford, 2021)</a:t>
            </a:r>
          </a:p>
          <a:p>
            <a:pPr marL="558889" lvl="1" indent="-342900"/>
            <a:r>
              <a:rPr lang="en-AU" dirty="0"/>
              <a:t>Little attention given to mature-aged students as potential workforce contributors in rural communities, including the rural health workforce </a:t>
            </a:r>
            <a:r>
              <a:rPr lang="en-AU" sz="1000" dirty="0"/>
              <a:t>(Crawford 2021, Johns et al., 2016)</a:t>
            </a:r>
          </a:p>
          <a:p>
            <a:endParaRPr lang="en-AU" sz="1000" b="1" i="1" dirty="0"/>
          </a:p>
          <a:p>
            <a:pPr algn="ctr"/>
            <a:r>
              <a:rPr lang="en-AU" sz="1600" b="1" dirty="0"/>
              <a:t>Time for a novel approach to workforce development </a:t>
            </a:r>
          </a:p>
          <a:p>
            <a:pPr algn="ctr"/>
            <a:r>
              <a:rPr lang="en-AU" sz="1600" b="1" dirty="0"/>
              <a:t>– one where rural, mature-aged people are considered</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3</a:t>
            </a:fld>
            <a:endParaRPr lang="en-AU" noProof="0"/>
          </a:p>
        </p:txBody>
      </p:sp>
    </p:spTree>
    <p:extLst>
      <p:ext uri="{BB962C8B-B14F-4D97-AF65-F5344CB8AC3E}">
        <p14:creationId xmlns:p14="http://schemas.microsoft.com/office/powerpoint/2010/main" val="11291068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Research collaboration</a:t>
            </a:r>
          </a:p>
        </p:txBody>
      </p:sp>
      <p:sp>
        <p:nvSpPr>
          <p:cNvPr id="3" name="Content Placeholder 2">
            <a:extLst>
              <a:ext uri="{FF2B5EF4-FFF2-40B4-BE49-F238E27FC236}">
                <a16:creationId xmlns:a16="http://schemas.microsoft.com/office/drawing/2014/main" id="{A08A3CA8-C9EB-4074-86BB-E4FA711515F3}"/>
              </a:ext>
            </a:extLst>
          </p:cNvPr>
          <p:cNvSpPr>
            <a:spLocks noGrp="1"/>
          </p:cNvSpPr>
          <p:nvPr>
            <p:ph idx="1"/>
          </p:nvPr>
        </p:nvSpPr>
        <p:spPr>
          <a:xfrm>
            <a:off x="522384" y="1667646"/>
            <a:ext cx="7980294" cy="1641611"/>
          </a:xfrm>
        </p:spPr>
        <p:txBody>
          <a:bodyPr/>
          <a:lstStyle/>
          <a:p>
            <a:pPr lvl="0"/>
            <a:r>
              <a:rPr lang="en-AU" sz="1800" dirty="0"/>
              <a:t>Led by The University of Melbourne, Curtin University (National Centre for Student Equity in Higher Education [NCSEHE]), La Trobe University </a:t>
            </a:r>
          </a:p>
          <a:p>
            <a:pPr lvl="0"/>
            <a:r>
              <a:rPr lang="en-AU" sz="1800" dirty="0"/>
              <a:t>Aim: To better understand how to support rural, mature-aged nursing and allied health students. </a:t>
            </a:r>
          </a:p>
          <a:p>
            <a:pPr lvl="4"/>
            <a:endParaRPr lang="en-AU" sz="1800" dirty="0"/>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4</a:t>
            </a:fld>
            <a:endParaRPr lang="en-AU" noProof="0"/>
          </a:p>
        </p:txBody>
      </p:sp>
      <p:graphicFrame>
        <p:nvGraphicFramePr>
          <p:cNvPr id="5" name="Diagram 4">
            <a:extLst>
              <a:ext uri="{FF2B5EF4-FFF2-40B4-BE49-F238E27FC236}">
                <a16:creationId xmlns:a16="http://schemas.microsoft.com/office/drawing/2014/main" id="{3EF37DD4-6A1A-2A43-E1C9-8A1DCE2CB141}"/>
              </a:ext>
            </a:extLst>
          </p:cNvPr>
          <p:cNvGraphicFramePr/>
          <p:nvPr>
            <p:extLst>
              <p:ext uri="{D42A27DB-BD31-4B8C-83A1-F6EECF244321}">
                <p14:modId xmlns:p14="http://schemas.microsoft.com/office/powerpoint/2010/main" val="788738104"/>
              </p:ext>
            </p:extLst>
          </p:nvPr>
        </p:nvGraphicFramePr>
        <p:xfrm>
          <a:off x="1186486" y="3187019"/>
          <a:ext cx="6096000" cy="316805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412354132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Scoping review research question and objectives</a:t>
            </a:r>
          </a:p>
        </p:txBody>
      </p:sp>
      <p:sp>
        <p:nvSpPr>
          <p:cNvPr id="3" name="Content Placeholder 2">
            <a:extLst>
              <a:ext uri="{FF2B5EF4-FFF2-40B4-BE49-F238E27FC236}">
                <a16:creationId xmlns:a16="http://schemas.microsoft.com/office/drawing/2014/main" id="{A08A3CA8-C9EB-4074-86BB-E4FA711515F3}"/>
              </a:ext>
            </a:extLst>
          </p:cNvPr>
          <p:cNvSpPr>
            <a:spLocks noGrp="1"/>
          </p:cNvSpPr>
          <p:nvPr>
            <p:ph idx="1"/>
          </p:nvPr>
        </p:nvSpPr>
        <p:spPr>
          <a:xfrm>
            <a:off x="326570" y="1895425"/>
            <a:ext cx="7893478" cy="4824351"/>
          </a:xfrm>
        </p:spPr>
        <p:txBody>
          <a:bodyPr/>
          <a:lstStyle/>
          <a:p>
            <a:r>
              <a:rPr lang="en-AU" sz="1800" b="1" dirty="0">
                <a:solidFill>
                  <a:schemeClr val="tx1"/>
                </a:solidFill>
              </a:rPr>
              <a:t>Research question</a:t>
            </a:r>
          </a:p>
          <a:p>
            <a:r>
              <a:rPr lang="en-AU" sz="1800" dirty="0">
                <a:solidFill>
                  <a:schemeClr val="tx1"/>
                </a:solidFill>
              </a:rPr>
              <a:t>	</a:t>
            </a:r>
            <a:r>
              <a:rPr lang="en-AU" sz="1800" i="1" dirty="0">
                <a:solidFill>
                  <a:schemeClr val="tx1"/>
                </a:solidFill>
              </a:rPr>
              <a:t>What is known about the characteristics and experiences of rural, 	mature-aged students undertaking nursing and allied health higher 	education in high-income countries? </a:t>
            </a:r>
          </a:p>
          <a:p>
            <a:endParaRPr lang="en-AU" sz="1800" dirty="0">
              <a:solidFill>
                <a:schemeClr val="tx1"/>
              </a:solidFill>
            </a:endParaRPr>
          </a:p>
          <a:p>
            <a:pPr lvl="3"/>
            <a:r>
              <a:rPr lang="en-AU" sz="1800" dirty="0"/>
              <a:t>Objectives</a:t>
            </a:r>
          </a:p>
          <a:p>
            <a:pPr lvl="3"/>
            <a:r>
              <a:rPr lang="en-AU" dirty="0"/>
              <a:t>	</a:t>
            </a:r>
            <a:r>
              <a:rPr lang="en-AU" sz="1800" b="0" dirty="0"/>
              <a:t>(a) to provide an overview of the experiences of rural, mature- 	aged nursing and allied health students, particularly in relation to the 	</a:t>
            </a:r>
            <a:r>
              <a:rPr lang="en-AU" sz="1800" b="0" u="sng" dirty="0"/>
              <a:t>barriers and supports impacting participation and success </a:t>
            </a:r>
            <a:r>
              <a:rPr lang="en-AU" sz="1800" b="0" dirty="0"/>
              <a:t>in higher 	education; and </a:t>
            </a:r>
          </a:p>
          <a:p>
            <a:pPr lvl="3"/>
            <a:endParaRPr lang="en-AU" sz="1800" b="0" dirty="0"/>
          </a:p>
          <a:p>
            <a:pPr lvl="3"/>
            <a:r>
              <a:rPr lang="en-AU" sz="1800" b="0" dirty="0"/>
              <a:t>	(b) to provide an overview of the </a:t>
            </a:r>
            <a:r>
              <a:rPr lang="en-AU" sz="1800" b="0" u="sng" dirty="0"/>
              <a:t>characteristics of rural, mature- </a:t>
            </a:r>
            <a:r>
              <a:rPr lang="en-AU" sz="1800" b="0" dirty="0"/>
              <a:t>	</a:t>
            </a:r>
            <a:r>
              <a:rPr lang="en-AU" sz="1800" b="0" u="sng" dirty="0"/>
              <a:t>aged nursing and allied health students</a:t>
            </a:r>
            <a:r>
              <a:rPr lang="en-AU" sz="1800" b="0" dirty="0"/>
              <a:t>, particularly in relation to 	non-university commitments.</a:t>
            </a:r>
          </a:p>
          <a:p>
            <a:pPr marL="342900" indent="-342900">
              <a:buFont typeface="Arial" panose="020B0604020202020204" pitchFamily="34" charset="0"/>
              <a:buChar char="•"/>
            </a:pPr>
            <a:endParaRPr lang="en-AU" sz="1800" dirty="0"/>
          </a:p>
        </p:txBody>
      </p:sp>
      <p:sp>
        <p:nvSpPr>
          <p:cNvPr id="4" name="Slide Number Placeholder 3">
            <a:extLst>
              <a:ext uri="{FF2B5EF4-FFF2-40B4-BE49-F238E27FC236}">
                <a16:creationId xmlns:a16="http://schemas.microsoft.com/office/drawing/2014/main" id="{0CC0A224-7515-494B-B8A8-375BD017B10B}"/>
              </a:ext>
            </a:extLst>
          </p:cNvPr>
          <p:cNvSpPr>
            <a:spLocks noGrp="1"/>
          </p:cNvSpPr>
          <p:nvPr>
            <p:ph type="sldNum" sz="quarter" idx="12"/>
          </p:nvPr>
        </p:nvSpPr>
        <p:spPr/>
        <p:txBody>
          <a:bodyPr/>
          <a:lstStyle/>
          <a:p>
            <a:fld id="{DC22DD25-61AE-413C-B4D2-EF2365C9B2E1}" type="slidenum">
              <a:rPr lang="en-AU" noProof="0" smtClean="0"/>
              <a:pPr/>
              <a:t>5</a:t>
            </a:fld>
            <a:endParaRPr lang="en-AU" noProof="0" dirty="0"/>
          </a:p>
        </p:txBody>
      </p:sp>
    </p:spTree>
    <p:extLst>
      <p:ext uri="{BB962C8B-B14F-4D97-AF65-F5344CB8AC3E}">
        <p14:creationId xmlns:p14="http://schemas.microsoft.com/office/powerpoint/2010/main" val="21439824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EFB22-98A7-4F3C-A570-7B79A9A252FE}"/>
              </a:ext>
            </a:extLst>
          </p:cNvPr>
          <p:cNvSpPr>
            <a:spLocks noGrp="1"/>
          </p:cNvSpPr>
          <p:nvPr>
            <p:ph type="title"/>
          </p:nvPr>
        </p:nvSpPr>
        <p:spPr/>
        <p:txBody>
          <a:bodyPr/>
          <a:lstStyle/>
          <a:p>
            <a:r>
              <a:rPr lang="en-AU" dirty="0"/>
              <a:t>Methods</a:t>
            </a:r>
          </a:p>
        </p:txBody>
      </p:sp>
      <p:sp>
        <p:nvSpPr>
          <p:cNvPr id="4" name="Slide Number Placeholder 3">
            <a:extLst>
              <a:ext uri="{FF2B5EF4-FFF2-40B4-BE49-F238E27FC236}">
                <a16:creationId xmlns:a16="http://schemas.microsoft.com/office/drawing/2014/main" id="{6EBBFA93-01F9-46CF-86E0-1030634D6522}"/>
              </a:ext>
            </a:extLst>
          </p:cNvPr>
          <p:cNvSpPr>
            <a:spLocks noGrp="1"/>
          </p:cNvSpPr>
          <p:nvPr>
            <p:ph type="sldNum" sz="quarter" idx="12"/>
          </p:nvPr>
        </p:nvSpPr>
        <p:spPr/>
        <p:txBody>
          <a:bodyPr/>
          <a:lstStyle/>
          <a:p>
            <a:fld id="{DC22DD25-61AE-413C-B4D2-EF2365C9B2E1}" type="slidenum">
              <a:rPr lang="en-AU" noProof="0" smtClean="0"/>
              <a:pPr/>
              <a:t>6</a:t>
            </a:fld>
            <a:endParaRPr lang="en-AU" noProof="0"/>
          </a:p>
        </p:txBody>
      </p:sp>
      <p:graphicFrame>
        <p:nvGraphicFramePr>
          <p:cNvPr id="3" name="Diagram 2">
            <a:extLst>
              <a:ext uri="{FF2B5EF4-FFF2-40B4-BE49-F238E27FC236}">
                <a16:creationId xmlns:a16="http://schemas.microsoft.com/office/drawing/2014/main" id="{6DEC00D8-3717-5536-FE66-4DC5A04478DB}"/>
              </a:ext>
            </a:extLst>
          </p:cNvPr>
          <p:cNvGraphicFramePr/>
          <p:nvPr>
            <p:extLst>
              <p:ext uri="{D42A27DB-BD31-4B8C-83A1-F6EECF244321}">
                <p14:modId xmlns:p14="http://schemas.microsoft.com/office/powerpoint/2010/main" val="2834104221"/>
              </p:ext>
            </p:extLst>
          </p:nvPr>
        </p:nvGraphicFramePr>
        <p:xfrm>
          <a:off x="1166037" y="1500274"/>
          <a:ext cx="6811926" cy="50675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1532651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CBE77D7-314F-495B-ACEB-C18725351EBF}"/>
              </a:ext>
            </a:extLst>
          </p:cNvPr>
          <p:cNvSpPr>
            <a:spLocks noGrp="1"/>
          </p:cNvSpPr>
          <p:nvPr>
            <p:ph type="title"/>
          </p:nvPr>
        </p:nvSpPr>
        <p:spPr>
          <a:xfrm>
            <a:off x="1273572" y="395066"/>
            <a:ext cx="6339340" cy="887360"/>
          </a:xfrm>
        </p:spPr>
        <p:txBody>
          <a:bodyPr/>
          <a:lstStyle/>
          <a:p>
            <a:r>
              <a:rPr lang="en-AU" dirty="0"/>
              <a:t>Inclusion criteria</a:t>
            </a:r>
          </a:p>
        </p:txBody>
      </p:sp>
      <p:sp>
        <p:nvSpPr>
          <p:cNvPr id="14" name="Content Placeholder 6">
            <a:extLst>
              <a:ext uri="{FF2B5EF4-FFF2-40B4-BE49-F238E27FC236}">
                <a16:creationId xmlns:a16="http://schemas.microsoft.com/office/drawing/2014/main" id="{280CCE8B-24EE-0B17-5F5D-B6A57419D650}"/>
              </a:ext>
            </a:extLst>
          </p:cNvPr>
          <p:cNvSpPr txBox="1">
            <a:spLocks/>
          </p:cNvSpPr>
          <p:nvPr/>
        </p:nvSpPr>
        <p:spPr>
          <a:xfrm>
            <a:off x="204850" y="6267634"/>
            <a:ext cx="8628432" cy="452762"/>
          </a:xfrm>
          <a:prstGeom prst="rect">
            <a:avLst/>
          </a:prstGeom>
        </p:spPr>
        <p:txBody>
          <a:bodyPr/>
          <a:lst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Adapted from: Quilliam C, Crawford N, McKinstry C, Wong Shee A, Harvey P, Glenister K, et al. Building a rural workforce through identifying supports for rural, mature-aged nursing and allied health students: A systematic scoping review. Australian Journal of Rural Health. 2021;29(5):643-55.</a:t>
            </a:r>
          </a:p>
          <a:p>
            <a:endParaRPr lang="en-AU" sz="1400" dirty="0"/>
          </a:p>
        </p:txBody>
      </p:sp>
      <p:pic>
        <p:nvPicPr>
          <p:cNvPr id="3" name="Picture 2">
            <a:extLst>
              <a:ext uri="{FF2B5EF4-FFF2-40B4-BE49-F238E27FC236}">
                <a16:creationId xmlns:a16="http://schemas.microsoft.com/office/drawing/2014/main" id="{9F7A1F34-F285-5411-8F6F-4466FE33514B}"/>
              </a:ext>
            </a:extLst>
          </p:cNvPr>
          <p:cNvPicPr>
            <a:picLocks noChangeAspect="1"/>
          </p:cNvPicPr>
          <p:nvPr/>
        </p:nvPicPr>
        <p:blipFill rotWithShape="1">
          <a:blip r:embed="rId3"/>
          <a:srcRect t="5058" r="43194" b="35414"/>
          <a:stretch/>
        </p:blipFill>
        <p:spPr>
          <a:xfrm>
            <a:off x="1531087" y="1513570"/>
            <a:ext cx="4707787" cy="4375636"/>
          </a:xfrm>
          <a:prstGeom prst="rect">
            <a:avLst/>
          </a:prstGeom>
        </p:spPr>
      </p:pic>
    </p:spTree>
    <p:extLst>
      <p:ext uri="{BB962C8B-B14F-4D97-AF65-F5344CB8AC3E}">
        <p14:creationId xmlns:p14="http://schemas.microsoft.com/office/powerpoint/2010/main" val="2069487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CBE77D7-314F-495B-ACEB-C18725351EBF}"/>
              </a:ext>
            </a:extLst>
          </p:cNvPr>
          <p:cNvSpPr>
            <a:spLocks noGrp="1"/>
          </p:cNvSpPr>
          <p:nvPr>
            <p:ph type="title"/>
          </p:nvPr>
        </p:nvSpPr>
        <p:spPr>
          <a:xfrm>
            <a:off x="1273572" y="659218"/>
            <a:ext cx="3245494" cy="1467293"/>
          </a:xfrm>
        </p:spPr>
        <p:txBody>
          <a:bodyPr/>
          <a:lstStyle/>
          <a:p>
            <a:r>
              <a:rPr lang="en-AU" dirty="0"/>
              <a:t>CINAHL search strategy</a:t>
            </a:r>
          </a:p>
        </p:txBody>
      </p:sp>
      <p:sp>
        <p:nvSpPr>
          <p:cNvPr id="14" name="Content Placeholder 6">
            <a:extLst>
              <a:ext uri="{FF2B5EF4-FFF2-40B4-BE49-F238E27FC236}">
                <a16:creationId xmlns:a16="http://schemas.microsoft.com/office/drawing/2014/main" id="{280CCE8B-24EE-0B17-5F5D-B6A57419D650}"/>
              </a:ext>
            </a:extLst>
          </p:cNvPr>
          <p:cNvSpPr txBox="1">
            <a:spLocks/>
          </p:cNvSpPr>
          <p:nvPr/>
        </p:nvSpPr>
        <p:spPr>
          <a:xfrm>
            <a:off x="1158949" y="3271161"/>
            <a:ext cx="1847235" cy="1758039"/>
          </a:xfrm>
          <a:prstGeom prst="rect">
            <a:avLst/>
          </a:prstGeom>
        </p:spPr>
        <p:txBody>
          <a:bodyPr/>
          <a:lst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Adapted from: Quilliam C, Crawford N, McKinstry C, Wong Shee A, Harvey P, Glenister K, et al. Building a rural workforce through identifying supports for rural, mature-aged nursing and allied health students: A systematic scoping review. Australian Journal of Rural Health. 2021;29(5):643-55.</a:t>
            </a:r>
          </a:p>
          <a:p>
            <a:endParaRPr lang="en-AU" sz="1400" dirty="0"/>
          </a:p>
        </p:txBody>
      </p:sp>
      <p:pic>
        <p:nvPicPr>
          <p:cNvPr id="16" name="Picture 15">
            <a:extLst>
              <a:ext uri="{FF2B5EF4-FFF2-40B4-BE49-F238E27FC236}">
                <a16:creationId xmlns:a16="http://schemas.microsoft.com/office/drawing/2014/main" id="{94AC5BE9-4D3D-D661-7A9E-EBA188B26819}"/>
              </a:ext>
            </a:extLst>
          </p:cNvPr>
          <p:cNvPicPr>
            <a:picLocks noChangeAspect="1"/>
          </p:cNvPicPr>
          <p:nvPr/>
        </p:nvPicPr>
        <p:blipFill rotWithShape="1">
          <a:blip r:embed="rId3"/>
          <a:srcRect t="1367" b="2488"/>
          <a:stretch/>
        </p:blipFill>
        <p:spPr>
          <a:xfrm>
            <a:off x="3700358" y="655242"/>
            <a:ext cx="4284693" cy="5773436"/>
          </a:xfrm>
          <a:prstGeom prst="rect">
            <a:avLst/>
          </a:prstGeom>
        </p:spPr>
      </p:pic>
    </p:spTree>
    <p:extLst>
      <p:ext uri="{BB962C8B-B14F-4D97-AF65-F5344CB8AC3E}">
        <p14:creationId xmlns:p14="http://schemas.microsoft.com/office/powerpoint/2010/main" val="23575943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CBE77D7-314F-495B-ACEB-C18725351EBF}"/>
              </a:ext>
            </a:extLst>
          </p:cNvPr>
          <p:cNvSpPr>
            <a:spLocks noGrp="1"/>
          </p:cNvSpPr>
          <p:nvPr>
            <p:ph type="title"/>
          </p:nvPr>
        </p:nvSpPr>
        <p:spPr>
          <a:xfrm>
            <a:off x="1273572" y="395066"/>
            <a:ext cx="6339340" cy="887360"/>
          </a:xfrm>
        </p:spPr>
        <p:txBody>
          <a:bodyPr/>
          <a:lstStyle/>
          <a:p>
            <a:r>
              <a:rPr lang="en-AU" dirty="0"/>
              <a:t>PRISMA-</a:t>
            </a:r>
            <a:r>
              <a:rPr lang="en-AU" dirty="0" err="1"/>
              <a:t>ScR</a:t>
            </a:r>
            <a:r>
              <a:rPr lang="en-AU" dirty="0"/>
              <a:t> flow diagram</a:t>
            </a:r>
          </a:p>
        </p:txBody>
      </p:sp>
      <p:pic>
        <p:nvPicPr>
          <p:cNvPr id="10" name="Picture 9">
            <a:extLst>
              <a:ext uri="{FF2B5EF4-FFF2-40B4-BE49-F238E27FC236}">
                <a16:creationId xmlns:a16="http://schemas.microsoft.com/office/drawing/2014/main" id="{045EB339-B223-5F07-6679-17511DCBE73B}"/>
              </a:ext>
            </a:extLst>
          </p:cNvPr>
          <p:cNvPicPr>
            <a:picLocks noChangeAspect="1"/>
          </p:cNvPicPr>
          <p:nvPr/>
        </p:nvPicPr>
        <p:blipFill>
          <a:blip r:embed="rId3"/>
          <a:stretch>
            <a:fillRect/>
          </a:stretch>
        </p:blipFill>
        <p:spPr>
          <a:xfrm>
            <a:off x="840813" y="1351004"/>
            <a:ext cx="6856127" cy="4828634"/>
          </a:xfrm>
          <a:prstGeom prst="rect">
            <a:avLst/>
          </a:prstGeom>
        </p:spPr>
      </p:pic>
      <p:sp>
        <p:nvSpPr>
          <p:cNvPr id="14" name="Content Placeholder 6">
            <a:extLst>
              <a:ext uri="{FF2B5EF4-FFF2-40B4-BE49-F238E27FC236}">
                <a16:creationId xmlns:a16="http://schemas.microsoft.com/office/drawing/2014/main" id="{280CCE8B-24EE-0B17-5F5D-B6A57419D650}"/>
              </a:ext>
            </a:extLst>
          </p:cNvPr>
          <p:cNvSpPr txBox="1">
            <a:spLocks/>
          </p:cNvSpPr>
          <p:nvPr/>
        </p:nvSpPr>
        <p:spPr>
          <a:xfrm>
            <a:off x="204850" y="6267634"/>
            <a:ext cx="8628432" cy="452762"/>
          </a:xfrm>
          <a:prstGeom prst="rect">
            <a:avLst/>
          </a:prstGeom>
        </p:spPr>
        <p:txBody>
          <a:bodyPr/>
          <a:lstStyle>
            <a:lvl1pPr marL="0" indent="0" algn="l" defTabSz="914354"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5989" indent="-215989" algn="l" defTabSz="914354"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1979" indent="-215989" algn="l" defTabSz="914354"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354"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354"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354"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a:lstStyle>
          <a:p>
            <a:r>
              <a:rPr lang="en-AU" sz="1000" dirty="0"/>
              <a:t>Adapted from: Quilliam C, Crawford N, McKinstry C, Wong Shee A, Harvey P, Glenister K, et al. Building a rural workforce through identifying supports for rural, mature-aged nursing and allied health students: A systematic scoping review. Australian Journal of Rural Health. 2021;29(5):643-55.</a:t>
            </a:r>
          </a:p>
          <a:p>
            <a:endParaRPr lang="en-AU" sz="1400" dirty="0"/>
          </a:p>
        </p:txBody>
      </p:sp>
      <p:sp>
        <p:nvSpPr>
          <p:cNvPr id="3" name="Rectangle 2">
            <a:extLst>
              <a:ext uri="{FF2B5EF4-FFF2-40B4-BE49-F238E27FC236}">
                <a16:creationId xmlns:a16="http://schemas.microsoft.com/office/drawing/2014/main" id="{7B70939E-E8D7-C0D9-57CB-3ED994B79B32}"/>
              </a:ext>
            </a:extLst>
          </p:cNvPr>
          <p:cNvSpPr/>
          <p:nvPr/>
        </p:nvSpPr>
        <p:spPr>
          <a:xfrm>
            <a:off x="1860698" y="1828800"/>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Rectangle 10">
            <a:extLst>
              <a:ext uri="{FF2B5EF4-FFF2-40B4-BE49-F238E27FC236}">
                <a16:creationId xmlns:a16="http://schemas.microsoft.com/office/drawing/2014/main" id="{AADB5F87-EA5D-3A46-62F6-B36AD4844359}"/>
              </a:ext>
            </a:extLst>
          </p:cNvPr>
          <p:cNvSpPr/>
          <p:nvPr/>
        </p:nvSpPr>
        <p:spPr>
          <a:xfrm>
            <a:off x="3586717" y="1828800"/>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2" name="Rectangle 11">
            <a:extLst>
              <a:ext uri="{FF2B5EF4-FFF2-40B4-BE49-F238E27FC236}">
                <a16:creationId xmlns:a16="http://schemas.microsoft.com/office/drawing/2014/main" id="{90791630-D0F6-F85D-DC4A-C9B4DB166281}"/>
              </a:ext>
            </a:extLst>
          </p:cNvPr>
          <p:cNvSpPr/>
          <p:nvPr/>
        </p:nvSpPr>
        <p:spPr>
          <a:xfrm>
            <a:off x="5641828" y="1749056"/>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 name="Rectangle 12">
            <a:extLst>
              <a:ext uri="{FF2B5EF4-FFF2-40B4-BE49-F238E27FC236}">
                <a16:creationId xmlns:a16="http://schemas.microsoft.com/office/drawing/2014/main" id="{E0BD9FE3-F74B-8CC1-999A-3BD9A85D170C}"/>
              </a:ext>
            </a:extLst>
          </p:cNvPr>
          <p:cNvSpPr/>
          <p:nvPr/>
        </p:nvSpPr>
        <p:spPr>
          <a:xfrm>
            <a:off x="1903228" y="3023190"/>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Rectangle 14">
            <a:extLst>
              <a:ext uri="{FF2B5EF4-FFF2-40B4-BE49-F238E27FC236}">
                <a16:creationId xmlns:a16="http://schemas.microsoft.com/office/drawing/2014/main" id="{1D0DB4DF-F6C1-C19D-939F-D59EE40034E8}"/>
              </a:ext>
            </a:extLst>
          </p:cNvPr>
          <p:cNvSpPr/>
          <p:nvPr/>
        </p:nvSpPr>
        <p:spPr>
          <a:xfrm>
            <a:off x="1860698" y="4004219"/>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6" name="Rectangle 15">
            <a:extLst>
              <a:ext uri="{FF2B5EF4-FFF2-40B4-BE49-F238E27FC236}">
                <a16:creationId xmlns:a16="http://schemas.microsoft.com/office/drawing/2014/main" id="{1621F095-B8AE-FB85-38D2-14263DA94277}"/>
              </a:ext>
            </a:extLst>
          </p:cNvPr>
          <p:cNvSpPr/>
          <p:nvPr/>
        </p:nvSpPr>
        <p:spPr>
          <a:xfrm>
            <a:off x="1860698" y="5596269"/>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 name="Rectangle 16">
            <a:extLst>
              <a:ext uri="{FF2B5EF4-FFF2-40B4-BE49-F238E27FC236}">
                <a16:creationId xmlns:a16="http://schemas.microsoft.com/office/drawing/2014/main" id="{549C7BA8-50DD-CC41-0943-3D6774F7805F}"/>
              </a:ext>
            </a:extLst>
          </p:cNvPr>
          <p:cNvSpPr/>
          <p:nvPr/>
        </p:nvSpPr>
        <p:spPr>
          <a:xfrm>
            <a:off x="3283689" y="3765321"/>
            <a:ext cx="2170813" cy="23889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Rectangle 17">
            <a:extLst>
              <a:ext uri="{FF2B5EF4-FFF2-40B4-BE49-F238E27FC236}">
                <a16:creationId xmlns:a16="http://schemas.microsoft.com/office/drawing/2014/main" id="{F7111D94-01FE-B644-C5E0-6289DABAB433}"/>
              </a:ext>
            </a:extLst>
          </p:cNvPr>
          <p:cNvSpPr/>
          <p:nvPr/>
        </p:nvSpPr>
        <p:spPr>
          <a:xfrm>
            <a:off x="5951743" y="5596269"/>
            <a:ext cx="606055" cy="15948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1539380418"/>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7CBDCE"/>
      </a:accent2>
      <a:accent3>
        <a:srgbClr val="6DAF7F"/>
      </a:accent3>
      <a:accent4>
        <a:srgbClr val="02707F"/>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4x3-3.potx" id="{ED2CEC12-0138-415C-8229-515B5A229484}" vid="{BCAD9863-0434-44F9-A667-B8B16E2A364F}"/>
    </a:ext>
  </a:extLst>
</a:theme>
</file>

<file path=ppt/theme/theme2.xml><?xml version="1.0" encoding="utf-8"?>
<a:theme xmlns:a="http://schemas.openxmlformats.org/drawingml/2006/main" name="University of Melbourne Patterns">
  <a:themeElements>
    <a:clrScheme name="University of Melbourne Patterns">
      <a:dk1>
        <a:sysClr val="windowText" lastClr="000000"/>
      </a:dk1>
      <a:lt1>
        <a:sysClr val="window" lastClr="FFFFFF"/>
      </a:lt1>
      <a:dk2>
        <a:srgbClr val="094183"/>
      </a:dk2>
      <a:lt2>
        <a:srgbClr val="FFFFFF"/>
      </a:lt2>
      <a:accent1>
        <a:srgbClr val="094183"/>
      </a:accent1>
      <a:accent2>
        <a:srgbClr val="7CBDCE"/>
      </a:accent2>
      <a:accent3>
        <a:srgbClr val="6DAF7F"/>
      </a:accent3>
      <a:accent4>
        <a:srgbClr val="02707F"/>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4x3-3.potx" id="{ED2CEC12-0138-415C-8229-515B5A229484}" vid="{634621EA-2EBA-413F-838D-A55D20DCED68}"/>
    </a:ext>
  </a:extLst>
</a:theme>
</file>

<file path=ppt/theme/theme3.xml><?xml version="1.0" encoding="utf-8"?>
<a:theme xmlns:a="http://schemas.openxmlformats.org/drawingml/2006/main" name="University of Melbourne-Layout B">
  <a:themeElements>
    <a:clrScheme name="University of Melbourne-Layout B">
      <a:dk1>
        <a:sysClr val="windowText" lastClr="000000"/>
      </a:dk1>
      <a:lt1>
        <a:sysClr val="window" lastClr="FFFFFF"/>
      </a:lt1>
      <a:dk2>
        <a:srgbClr val="094183"/>
      </a:dk2>
      <a:lt2>
        <a:srgbClr val="FFFFFF"/>
      </a:lt2>
      <a:accent1>
        <a:srgbClr val="094183"/>
      </a:accent1>
      <a:accent2>
        <a:srgbClr val="7CBDCE"/>
      </a:accent2>
      <a:accent3>
        <a:srgbClr val="6DAF7F"/>
      </a:accent3>
      <a:accent4>
        <a:srgbClr val="02707F"/>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UoM-PowerPoint-template-4x3-3.potx" id="{ED2CEC12-0138-415C-8229-515B5A229484}" vid="{C8CA260C-D61C-4B41-82A3-DC26F36DCC63}"/>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8C0C26A48D83E246BCC180686CF30DBF" ma:contentTypeVersion="10" ma:contentTypeDescription="Create a new document." ma:contentTypeScope="" ma:versionID="f5fb637efab97b422617e6128cfefb55">
  <xsd:schema xmlns:xsd="http://www.w3.org/2001/XMLSchema" xmlns:xs="http://www.w3.org/2001/XMLSchema" xmlns:p="http://schemas.microsoft.com/office/2006/metadata/properties" xmlns:ns3="149c9475-b3c6-4a4d-b863-18cafd376046" xmlns:ns4="42c67906-633c-464e-8a7c-44fa02feb595" targetNamespace="http://schemas.microsoft.com/office/2006/metadata/properties" ma:root="true" ma:fieldsID="895bc302b95148f97059786eaf738e2d" ns3:_="" ns4:_="">
    <xsd:import namespace="149c9475-b3c6-4a4d-b863-18cafd376046"/>
    <xsd:import namespace="42c67906-633c-464e-8a7c-44fa02feb595"/>
    <xsd:element name="properties">
      <xsd:complexType>
        <xsd:sequence>
          <xsd:element name="documentManagement">
            <xsd:complexType>
              <xsd:all>
                <xsd:element ref="ns3:SharedWithUsers" minOccurs="0"/>
                <xsd:element ref="ns4:MediaServiceMetadata" minOccurs="0"/>
                <xsd:element ref="ns4:MediaServiceFastMetadata" minOccurs="0"/>
                <xsd:element ref="ns4:MediaServiceDateTaken" minOccurs="0"/>
                <xsd:element ref="ns4:MediaServiceAutoTags" minOccurs="0"/>
                <xsd:element ref="ns4:MediaServiceOCR" minOccurs="0"/>
                <xsd:element ref="ns4:MediaServiceGenerationTime" minOccurs="0"/>
                <xsd:element ref="ns4:MediaServiceEventHashCode"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49c9475-b3c6-4a4d-b863-18cafd376046"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42c67906-633c-464e-8a7c-44fa02feb595" elementFormDefault="qualified">
    <xsd:import namespace="http://schemas.microsoft.com/office/2006/documentManagement/types"/>
    <xsd:import namespace="http://schemas.microsoft.com/office/infopath/2007/PartnerControls"/>
    <xsd:element name="MediaServiceMetadata" ma:index="9" nillable="true" ma:displayName="MediaServiceMetadata" ma:description="" ma:hidden="true" ma:internalName="MediaServiceMetadata" ma:readOnly="true">
      <xsd:simpleType>
        <xsd:restriction base="dms:Note"/>
      </xsd:simpleType>
    </xsd:element>
    <xsd:element name="MediaServiceFastMetadata" ma:index="10" nillable="true" ma:displayName="MediaServiceFastMetadata" ma:description="" ma:hidden="true" ma:internalName="MediaServiceFastMetadata" ma:readOnly="true">
      <xsd:simpleType>
        <xsd:restriction base="dms:Note"/>
      </xsd:simpleType>
    </xsd:element>
    <xsd:element name="MediaServiceDateTaken" ma:index="11" nillable="true" ma:displayName="MediaServiceDateTaken" ma:description="" ma:hidden="true" ma:internalName="MediaServiceDateTaken" ma:readOnly="true">
      <xsd:simpleType>
        <xsd:restriction base="dms:Text"/>
      </xsd:simpleType>
    </xsd:element>
    <xsd:element name="MediaServiceAutoTags" ma:index="12" nillable="true" ma:displayName="MediaServiceAutoTags" ma:internalName="MediaServiceAutoTags" ma:readOnly="true">
      <xsd:simpleType>
        <xsd:restriction base="dms:Text"/>
      </xsd:simpleType>
    </xsd:element>
    <xsd:element name="MediaServiceOCR" ma:index="13" nillable="true" ma:displayName="MediaServiceOCR"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2808BBE-B09E-4051-BDC7-5E4C9BD7B3C0}">
  <ds:schemaRefs>
    <ds:schemaRef ds:uri="http://schemas.microsoft.com/sharepoint/v3/contenttype/forms"/>
  </ds:schemaRefs>
</ds:datastoreItem>
</file>

<file path=customXml/itemProps2.xml><?xml version="1.0" encoding="utf-8"?>
<ds:datastoreItem xmlns:ds="http://schemas.openxmlformats.org/officeDocument/2006/customXml" ds:itemID="{B907807C-512F-477E-9759-255DD4FFE893}">
  <ds:schemaRefs>
    <ds:schemaRef ds:uri="http://purl.org/dc/elements/1.1/"/>
    <ds:schemaRef ds:uri="http://www.w3.org/XML/1998/namespace"/>
    <ds:schemaRef ds:uri="149c9475-b3c6-4a4d-b863-18cafd376046"/>
    <ds:schemaRef ds:uri="http://purl.org/dc/terms/"/>
    <ds:schemaRef ds:uri="http://schemas.microsoft.com/office/infopath/2007/PartnerControls"/>
    <ds:schemaRef ds:uri="http://schemas.microsoft.com/office/2006/documentManagement/types"/>
    <ds:schemaRef ds:uri="42c67906-633c-464e-8a7c-44fa02feb595"/>
    <ds:schemaRef ds:uri="http://schemas.openxmlformats.org/package/2006/metadata/core-properties"/>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33B11E67-18BF-4814-AA0E-FEE043F702F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49c9475-b3c6-4a4d-b863-18cafd376046"/>
    <ds:schemaRef ds:uri="42c67906-633c-464e-8a7c-44fa02feb59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UoM-PowerPoint-template-4x3</Template>
  <TotalTime>8954</TotalTime>
  <Words>2639</Words>
  <Application>Microsoft Office PowerPoint</Application>
  <PresentationFormat>On-screen Show (4:3)</PresentationFormat>
  <Paragraphs>244</Paragraphs>
  <Slides>19</Slides>
  <Notes>17</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19</vt:i4>
      </vt:variant>
    </vt:vector>
  </HeadingPairs>
  <TitlesOfParts>
    <vt:vector size="26" baseType="lpstr">
      <vt:lpstr>Arial</vt:lpstr>
      <vt:lpstr>Calibri</vt:lpstr>
      <vt:lpstr>Georgia</vt:lpstr>
      <vt:lpstr>Roboto Condensed</vt:lpstr>
      <vt:lpstr>University of Melbourne</vt:lpstr>
      <vt:lpstr>University of Melbourne Patterns</vt:lpstr>
      <vt:lpstr>University of Melbourne-Layout B</vt:lpstr>
      <vt:lpstr>PowerPoint Presentation</vt:lpstr>
      <vt:lpstr>Background</vt:lpstr>
      <vt:lpstr>Background</vt:lpstr>
      <vt:lpstr>Research collaboration</vt:lpstr>
      <vt:lpstr>Scoping review research question and objectives</vt:lpstr>
      <vt:lpstr>Methods</vt:lpstr>
      <vt:lpstr>Inclusion criteria</vt:lpstr>
      <vt:lpstr>CINAHL search strategy</vt:lpstr>
      <vt:lpstr>PRISMA-ScR flow diagram</vt:lpstr>
      <vt:lpstr>Results</vt:lpstr>
      <vt:lpstr>Results</vt:lpstr>
      <vt:lpstr>Results</vt:lpstr>
      <vt:lpstr>Results</vt:lpstr>
      <vt:lpstr>Discussion</vt:lpstr>
      <vt:lpstr>Conclusions</vt:lpstr>
      <vt:lpstr>References</vt:lpstr>
      <vt:lpstr>References</vt:lpstr>
      <vt:lpstr>PowerPoint Presentation</vt:lpstr>
      <vt:lpstr>Copyright Notice</vt:lpstr>
    </vt:vector>
  </TitlesOfParts>
  <Company>The University of Melbourne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slide B  with image</dc:title>
  <dc:creator>Claire Quilliam</dc:creator>
  <cp:lastModifiedBy>Heather Donaldson</cp:lastModifiedBy>
  <cp:revision>16</cp:revision>
  <cp:lastPrinted>2022-08-01T00:07:39Z</cp:lastPrinted>
  <dcterms:created xsi:type="dcterms:W3CDTF">2022-07-11T06:45:47Z</dcterms:created>
  <dcterms:modified xsi:type="dcterms:W3CDTF">2022-08-19T03:03:13Z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0x0101008C0C26A48D83E246BCC180686CF30DBF</vt:lpwstr>
  </property>
</Properties>
</file>